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2" r:id="rId4"/>
    <p:sldId id="283" r:id="rId5"/>
    <p:sldId id="320" r:id="rId6"/>
    <p:sldId id="286" r:id="rId7"/>
    <p:sldId id="288" r:id="rId8"/>
    <p:sldId id="287" r:id="rId9"/>
    <p:sldId id="322" r:id="rId10"/>
    <p:sldId id="321" r:id="rId11"/>
    <p:sldId id="296" r:id="rId12"/>
    <p:sldId id="298" r:id="rId13"/>
    <p:sldId id="277" r:id="rId14"/>
    <p:sldId id="278" r:id="rId15"/>
    <p:sldId id="263" r:id="rId16"/>
    <p:sldId id="319" r:id="rId17"/>
    <p:sldId id="317" r:id="rId18"/>
    <p:sldId id="284" r:id="rId19"/>
    <p:sldId id="291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an Alejandro Andrango" initials="DAA" lastIdx="1" clrIdx="0">
    <p:extLst>
      <p:ext uri="{19B8F6BF-5375-455C-9EA6-DF929625EA0E}">
        <p15:presenceInfo xmlns:p15="http://schemas.microsoft.com/office/powerpoint/2012/main" userId="S::dilan.andrango@udla.edu.ec::86e971d0-eaa6-4605-af4e-7eacc5feb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9T18:04:30.828" idx="1">
    <p:pos x="7432" y="28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3C21-C506-4F16-90C9-7C5EAB07B5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8AE960-E07D-4903-895E-5926BFF439D3}">
      <dgm:prSet/>
      <dgm:spPr/>
      <dgm:t>
        <a:bodyPr/>
        <a:lstStyle/>
        <a:p>
          <a:r>
            <a:rPr lang="es-MX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Inteligencia: </a:t>
          </a:r>
          <a:r>
            <a:rPr lang="es-MX" dirty="0">
              <a:latin typeface="Abadi" panose="020B0604020104020204" pitchFamily="34" charset="0"/>
            </a:rPr>
            <a:t>Capacidades para adquirir y utilizar conocimientos con la finalidad de resolver problemas y adaptarse al mundo. </a:t>
          </a:r>
          <a:endParaRPr lang="en-US" dirty="0">
            <a:latin typeface="Abadi" panose="020B0604020104020204" pitchFamily="34" charset="0"/>
          </a:endParaRPr>
        </a:p>
      </dgm:t>
    </dgm:pt>
    <dgm:pt modelId="{A26E18A8-1893-4665-B800-5C46CF3CAA5F}" type="parTrans" cxnId="{A1FEF134-26AE-45E5-82B5-BCB8E0444EF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93FBAA9-642B-4B3C-8227-16E4C73E750B}" type="sibTrans" cxnId="{A1FEF134-26AE-45E5-82B5-BCB8E0444EF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F27C892-70B7-406E-B3E4-F7F88A86BDF5}">
      <dgm:prSet/>
      <dgm:spPr/>
      <dgm:t>
        <a:bodyPr/>
        <a:lstStyle/>
        <a:p>
          <a:r>
            <a:rPr lang="es-MX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general: </a:t>
          </a:r>
          <a:r>
            <a:rPr lang="es-MX" dirty="0">
              <a:latin typeface="Abadi" panose="020B0604020104020204" pitchFamily="34" charset="0"/>
            </a:rPr>
            <a:t>Factor general de la capacidad cognitiva que se relaciona en distintos grados  con el desempeño en todas las pruebas mentales. </a:t>
          </a:r>
          <a:endParaRPr lang="en-US" dirty="0">
            <a:latin typeface="Abadi" panose="020B0604020104020204" pitchFamily="34" charset="0"/>
          </a:endParaRPr>
        </a:p>
      </dgm:t>
    </dgm:pt>
    <dgm:pt modelId="{7FF3B4A0-7236-44C9-818E-902F65B8E625}" type="parTrans" cxnId="{EBFF6DDB-113A-42C7-9E44-9BFF109580B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4D210B7-6F70-4C60-89B0-DB9019616E61}" type="sibTrans" cxnId="{EBFF6DDB-113A-42C7-9E44-9BFF109580BB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03D6B25-E98A-4211-BD02-C3761509D131}">
      <dgm:prSet/>
      <dgm:spPr/>
      <dgm:t>
        <a:bodyPr/>
        <a:lstStyle/>
        <a:p>
          <a:r>
            <a:rPr lang="es-MX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Fluida: </a:t>
          </a:r>
          <a:r>
            <a:rPr lang="es-MX" dirty="0">
              <a:latin typeface="Abadi" panose="020B0604020104020204" pitchFamily="34" charset="0"/>
            </a:rPr>
            <a:t>Eficiencia mental; capacidades no verbales en el desarrollo del cerebro. </a:t>
          </a:r>
          <a:endParaRPr lang="en-US" dirty="0">
            <a:latin typeface="Abadi" panose="020B0604020104020204" pitchFamily="34" charset="0"/>
          </a:endParaRPr>
        </a:p>
      </dgm:t>
    </dgm:pt>
    <dgm:pt modelId="{51F8C503-8E7A-4DA7-A94F-B598DAD8BBA7}" type="parTrans" cxnId="{20A700B3-C9BA-4EF3-8D8C-DF95918EF07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E66A8D3-E23A-409C-A13E-F11ACDE75053}" type="sibTrans" cxnId="{20A700B3-C9BA-4EF3-8D8C-DF95918EF07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7E81C36-53E0-4C87-9809-EBB7D61BF7D3}">
      <dgm:prSet/>
      <dgm:spPr/>
      <dgm:t>
        <a:bodyPr/>
        <a:lstStyle/>
        <a:p>
          <a:r>
            <a:rPr lang="es-MX" b="1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Cristalizada: </a:t>
          </a:r>
          <a:r>
            <a:rPr lang="es-MX" dirty="0">
              <a:latin typeface="Abadi" panose="020B0604020104020204" pitchFamily="34" charset="0"/>
            </a:rPr>
            <a:t>Capacidad para aplicar métodos de solución de problemas aceptados por la cultura. </a:t>
          </a:r>
          <a:endParaRPr lang="en-US" dirty="0">
            <a:latin typeface="Abadi" panose="020B0604020104020204" pitchFamily="34" charset="0"/>
          </a:endParaRPr>
        </a:p>
      </dgm:t>
    </dgm:pt>
    <dgm:pt modelId="{8B01619A-BB75-4DA1-9C29-BB3D607EDF60}" type="parTrans" cxnId="{536B316E-8D3E-4388-8BA8-0C85DB4335F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75C684E-A263-42BC-992E-AA89094E18E9}" type="sibTrans" cxnId="{536B316E-8D3E-4388-8BA8-0C85DB4335F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AD8E076-007A-4207-84BE-77B36638BBD3}" type="pres">
      <dgm:prSet presAssocID="{82903C21-C506-4F16-90C9-7C5EAB07B51A}" presName="vert0" presStyleCnt="0">
        <dgm:presLayoutVars>
          <dgm:dir/>
          <dgm:animOne val="branch"/>
          <dgm:animLvl val="lvl"/>
        </dgm:presLayoutVars>
      </dgm:prSet>
      <dgm:spPr/>
    </dgm:pt>
    <dgm:pt modelId="{8975ACDD-AAC4-4EBA-9C7B-1B5AC819B460}" type="pres">
      <dgm:prSet presAssocID="{8F8AE960-E07D-4903-895E-5926BFF439D3}" presName="thickLine" presStyleLbl="alignNode1" presStyleIdx="0" presStyleCnt="4"/>
      <dgm:spPr/>
    </dgm:pt>
    <dgm:pt modelId="{613379D0-EBFD-40AC-A4C5-0E697A03305D}" type="pres">
      <dgm:prSet presAssocID="{8F8AE960-E07D-4903-895E-5926BFF439D3}" presName="horz1" presStyleCnt="0"/>
      <dgm:spPr/>
    </dgm:pt>
    <dgm:pt modelId="{456BC35C-1955-4500-ACB8-AD02E909DF9D}" type="pres">
      <dgm:prSet presAssocID="{8F8AE960-E07D-4903-895E-5926BFF439D3}" presName="tx1" presStyleLbl="revTx" presStyleIdx="0" presStyleCnt="4"/>
      <dgm:spPr/>
    </dgm:pt>
    <dgm:pt modelId="{F9008341-1428-4278-88D4-9FA1569AC452}" type="pres">
      <dgm:prSet presAssocID="{8F8AE960-E07D-4903-895E-5926BFF439D3}" presName="vert1" presStyleCnt="0"/>
      <dgm:spPr/>
    </dgm:pt>
    <dgm:pt modelId="{A759002C-E6F3-46F5-88BC-B6AE80FBBDB7}" type="pres">
      <dgm:prSet presAssocID="{2F27C892-70B7-406E-B3E4-F7F88A86BDF5}" presName="thickLine" presStyleLbl="alignNode1" presStyleIdx="1" presStyleCnt="4"/>
      <dgm:spPr/>
    </dgm:pt>
    <dgm:pt modelId="{CA15D261-271B-4BDD-B25D-F6EB82BDAFC5}" type="pres">
      <dgm:prSet presAssocID="{2F27C892-70B7-406E-B3E4-F7F88A86BDF5}" presName="horz1" presStyleCnt="0"/>
      <dgm:spPr/>
    </dgm:pt>
    <dgm:pt modelId="{1D9E54A2-08F7-4C4C-A70E-F91082C5941D}" type="pres">
      <dgm:prSet presAssocID="{2F27C892-70B7-406E-B3E4-F7F88A86BDF5}" presName="tx1" presStyleLbl="revTx" presStyleIdx="1" presStyleCnt="4"/>
      <dgm:spPr/>
    </dgm:pt>
    <dgm:pt modelId="{6CC48FCB-8C28-441C-955C-465F3ACC5D83}" type="pres">
      <dgm:prSet presAssocID="{2F27C892-70B7-406E-B3E4-F7F88A86BDF5}" presName="vert1" presStyleCnt="0"/>
      <dgm:spPr/>
    </dgm:pt>
    <dgm:pt modelId="{EF589C8A-7C7C-439E-B3BC-4F40C5AEB16F}" type="pres">
      <dgm:prSet presAssocID="{A03D6B25-E98A-4211-BD02-C3761509D131}" presName="thickLine" presStyleLbl="alignNode1" presStyleIdx="2" presStyleCnt="4"/>
      <dgm:spPr/>
    </dgm:pt>
    <dgm:pt modelId="{1C5531B0-5AA8-4B8B-B20D-E532D0B7E937}" type="pres">
      <dgm:prSet presAssocID="{A03D6B25-E98A-4211-BD02-C3761509D131}" presName="horz1" presStyleCnt="0"/>
      <dgm:spPr/>
    </dgm:pt>
    <dgm:pt modelId="{6AB0CE5D-60DA-4472-BC46-BD96C16C280E}" type="pres">
      <dgm:prSet presAssocID="{A03D6B25-E98A-4211-BD02-C3761509D131}" presName="tx1" presStyleLbl="revTx" presStyleIdx="2" presStyleCnt="4"/>
      <dgm:spPr/>
    </dgm:pt>
    <dgm:pt modelId="{BDD46E04-4085-416A-BDA3-F2AB8A28EAB6}" type="pres">
      <dgm:prSet presAssocID="{A03D6B25-E98A-4211-BD02-C3761509D131}" presName="vert1" presStyleCnt="0"/>
      <dgm:spPr/>
    </dgm:pt>
    <dgm:pt modelId="{BFA52C3D-5E85-4965-A241-C947FAB645C0}" type="pres">
      <dgm:prSet presAssocID="{77E81C36-53E0-4C87-9809-EBB7D61BF7D3}" presName="thickLine" presStyleLbl="alignNode1" presStyleIdx="3" presStyleCnt="4"/>
      <dgm:spPr/>
    </dgm:pt>
    <dgm:pt modelId="{BB715767-B607-47DB-A209-CC35C9F8A77C}" type="pres">
      <dgm:prSet presAssocID="{77E81C36-53E0-4C87-9809-EBB7D61BF7D3}" presName="horz1" presStyleCnt="0"/>
      <dgm:spPr/>
    </dgm:pt>
    <dgm:pt modelId="{E3AB4DE7-446B-453A-B241-610B315584B9}" type="pres">
      <dgm:prSet presAssocID="{77E81C36-53E0-4C87-9809-EBB7D61BF7D3}" presName="tx1" presStyleLbl="revTx" presStyleIdx="3" presStyleCnt="4"/>
      <dgm:spPr/>
    </dgm:pt>
    <dgm:pt modelId="{7751A9A5-2CB7-4703-9FB5-BF3E439C886B}" type="pres">
      <dgm:prSet presAssocID="{77E81C36-53E0-4C87-9809-EBB7D61BF7D3}" presName="vert1" presStyleCnt="0"/>
      <dgm:spPr/>
    </dgm:pt>
  </dgm:ptLst>
  <dgm:cxnLst>
    <dgm:cxn modelId="{94E2951E-D22D-4A64-BAFB-FF05FA55C9CA}" type="presOf" srcId="{2F27C892-70B7-406E-B3E4-F7F88A86BDF5}" destId="{1D9E54A2-08F7-4C4C-A70E-F91082C5941D}" srcOrd="0" destOrd="0" presId="urn:microsoft.com/office/officeart/2008/layout/LinedList"/>
    <dgm:cxn modelId="{4CA52D25-C318-433A-B86A-7AAB219A19BE}" type="presOf" srcId="{8F8AE960-E07D-4903-895E-5926BFF439D3}" destId="{456BC35C-1955-4500-ACB8-AD02E909DF9D}" srcOrd="0" destOrd="0" presId="urn:microsoft.com/office/officeart/2008/layout/LinedList"/>
    <dgm:cxn modelId="{A1FEF134-26AE-45E5-82B5-BCB8E0444EF4}" srcId="{82903C21-C506-4F16-90C9-7C5EAB07B51A}" destId="{8F8AE960-E07D-4903-895E-5926BFF439D3}" srcOrd="0" destOrd="0" parTransId="{A26E18A8-1893-4665-B800-5C46CF3CAA5F}" sibTransId="{893FBAA9-642B-4B3C-8227-16E4C73E750B}"/>
    <dgm:cxn modelId="{B3675F3E-4E41-40C8-A63B-278F6EFD2BEC}" type="presOf" srcId="{A03D6B25-E98A-4211-BD02-C3761509D131}" destId="{6AB0CE5D-60DA-4472-BC46-BD96C16C280E}" srcOrd="0" destOrd="0" presId="urn:microsoft.com/office/officeart/2008/layout/LinedList"/>
    <dgm:cxn modelId="{536B316E-8D3E-4388-8BA8-0C85DB4335F9}" srcId="{82903C21-C506-4F16-90C9-7C5EAB07B51A}" destId="{77E81C36-53E0-4C87-9809-EBB7D61BF7D3}" srcOrd="3" destOrd="0" parTransId="{8B01619A-BB75-4DA1-9C29-BB3D607EDF60}" sibTransId="{375C684E-A263-42BC-992E-AA89094E18E9}"/>
    <dgm:cxn modelId="{20A700B3-C9BA-4EF3-8D8C-DF95918EF072}" srcId="{82903C21-C506-4F16-90C9-7C5EAB07B51A}" destId="{A03D6B25-E98A-4211-BD02-C3761509D131}" srcOrd="2" destOrd="0" parTransId="{51F8C503-8E7A-4DA7-A94F-B598DAD8BBA7}" sibTransId="{5E66A8D3-E23A-409C-A13E-F11ACDE75053}"/>
    <dgm:cxn modelId="{C77388D7-5C78-4E31-ADB4-11F10D83C51E}" type="presOf" srcId="{77E81C36-53E0-4C87-9809-EBB7D61BF7D3}" destId="{E3AB4DE7-446B-453A-B241-610B315584B9}" srcOrd="0" destOrd="0" presId="urn:microsoft.com/office/officeart/2008/layout/LinedList"/>
    <dgm:cxn modelId="{EBFF6DDB-113A-42C7-9E44-9BFF109580BB}" srcId="{82903C21-C506-4F16-90C9-7C5EAB07B51A}" destId="{2F27C892-70B7-406E-B3E4-F7F88A86BDF5}" srcOrd="1" destOrd="0" parTransId="{7FF3B4A0-7236-44C9-818E-902F65B8E625}" sibTransId="{E4D210B7-6F70-4C60-89B0-DB9019616E61}"/>
    <dgm:cxn modelId="{318EE6EA-0E3A-4B87-9D65-1B68B1C093C4}" type="presOf" srcId="{82903C21-C506-4F16-90C9-7C5EAB07B51A}" destId="{3AD8E076-007A-4207-84BE-77B36638BBD3}" srcOrd="0" destOrd="0" presId="urn:microsoft.com/office/officeart/2008/layout/LinedList"/>
    <dgm:cxn modelId="{2E744D1C-5010-4A6F-9211-D865C2E2A70F}" type="presParOf" srcId="{3AD8E076-007A-4207-84BE-77B36638BBD3}" destId="{8975ACDD-AAC4-4EBA-9C7B-1B5AC819B460}" srcOrd="0" destOrd="0" presId="urn:microsoft.com/office/officeart/2008/layout/LinedList"/>
    <dgm:cxn modelId="{AE66A07D-E946-4EB3-9999-72FD44D350C5}" type="presParOf" srcId="{3AD8E076-007A-4207-84BE-77B36638BBD3}" destId="{613379D0-EBFD-40AC-A4C5-0E697A03305D}" srcOrd="1" destOrd="0" presId="urn:microsoft.com/office/officeart/2008/layout/LinedList"/>
    <dgm:cxn modelId="{975B1989-4C99-4525-9FC0-C086FC8BDF0B}" type="presParOf" srcId="{613379D0-EBFD-40AC-A4C5-0E697A03305D}" destId="{456BC35C-1955-4500-ACB8-AD02E909DF9D}" srcOrd="0" destOrd="0" presId="urn:microsoft.com/office/officeart/2008/layout/LinedList"/>
    <dgm:cxn modelId="{E8AE5CF0-03AF-4FCE-ADF2-52ADED436801}" type="presParOf" srcId="{613379D0-EBFD-40AC-A4C5-0E697A03305D}" destId="{F9008341-1428-4278-88D4-9FA1569AC452}" srcOrd="1" destOrd="0" presId="urn:microsoft.com/office/officeart/2008/layout/LinedList"/>
    <dgm:cxn modelId="{1FC62423-0854-4596-B55A-4E0A22CF4532}" type="presParOf" srcId="{3AD8E076-007A-4207-84BE-77B36638BBD3}" destId="{A759002C-E6F3-46F5-88BC-B6AE80FBBDB7}" srcOrd="2" destOrd="0" presId="urn:microsoft.com/office/officeart/2008/layout/LinedList"/>
    <dgm:cxn modelId="{059946FE-C066-437A-98DC-9681BB62BED6}" type="presParOf" srcId="{3AD8E076-007A-4207-84BE-77B36638BBD3}" destId="{CA15D261-271B-4BDD-B25D-F6EB82BDAFC5}" srcOrd="3" destOrd="0" presId="urn:microsoft.com/office/officeart/2008/layout/LinedList"/>
    <dgm:cxn modelId="{2FCE8319-04EA-426C-BCD5-12D3587BDC5F}" type="presParOf" srcId="{CA15D261-271B-4BDD-B25D-F6EB82BDAFC5}" destId="{1D9E54A2-08F7-4C4C-A70E-F91082C5941D}" srcOrd="0" destOrd="0" presId="urn:microsoft.com/office/officeart/2008/layout/LinedList"/>
    <dgm:cxn modelId="{5A826C97-2FE5-4BB5-BCCA-DD16CF95ACD1}" type="presParOf" srcId="{CA15D261-271B-4BDD-B25D-F6EB82BDAFC5}" destId="{6CC48FCB-8C28-441C-955C-465F3ACC5D83}" srcOrd="1" destOrd="0" presId="urn:microsoft.com/office/officeart/2008/layout/LinedList"/>
    <dgm:cxn modelId="{53E917E7-300D-4F6B-AF8D-F724F640E826}" type="presParOf" srcId="{3AD8E076-007A-4207-84BE-77B36638BBD3}" destId="{EF589C8A-7C7C-439E-B3BC-4F40C5AEB16F}" srcOrd="4" destOrd="0" presId="urn:microsoft.com/office/officeart/2008/layout/LinedList"/>
    <dgm:cxn modelId="{FA129988-62C6-4FA2-A6A1-AA9B6D205405}" type="presParOf" srcId="{3AD8E076-007A-4207-84BE-77B36638BBD3}" destId="{1C5531B0-5AA8-4B8B-B20D-E532D0B7E937}" srcOrd="5" destOrd="0" presId="urn:microsoft.com/office/officeart/2008/layout/LinedList"/>
    <dgm:cxn modelId="{FABBBA48-9130-46B6-ADF0-3B2300E48F45}" type="presParOf" srcId="{1C5531B0-5AA8-4B8B-B20D-E532D0B7E937}" destId="{6AB0CE5D-60DA-4472-BC46-BD96C16C280E}" srcOrd="0" destOrd="0" presId="urn:microsoft.com/office/officeart/2008/layout/LinedList"/>
    <dgm:cxn modelId="{9BC5C014-68D6-4095-8BEB-9BB42337AB20}" type="presParOf" srcId="{1C5531B0-5AA8-4B8B-B20D-E532D0B7E937}" destId="{BDD46E04-4085-416A-BDA3-F2AB8A28EAB6}" srcOrd="1" destOrd="0" presId="urn:microsoft.com/office/officeart/2008/layout/LinedList"/>
    <dgm:cxn modelId="{580D3BC3-6BAD-4E49-A1AD-06CAFDFC130E}" type="presParOf" srcId="{3AD8E076-007A-4207-84BE-77B36638BBD3}" destId="{BFA52C3D-5E85-4965-A241-C947FAB645C0}" srcOrd="6" destOrd="0" presId="urn:microsoft.com/office/officeart/2008/layout/LinedList"/>
    <dgm:cxn modelId="{45666D8B-6B8B-40FD-958B-405E105634A3}" type="presParOf" srcId="{3AD8E076-007A-4207-84BE-77B36638BBD3}" destId="{BB715767-B607-47DB-A209-CC35C9F8A77C}" srcOrd="7" destOrd="0" presId="urn:microsoft.com/office/officeart/2008/layout/LinedList"/>
    <dgm:cxn modelId="{A9DDBA6C-B86C-476F-880A-BB36DDCD63F3}" type="presParOf" srcId="{BB715767-B607-47DB-A209-CC35C9F8A77C}" destId="{E3AB4DE7-446B-453A-B241-610B315584B9}" srcOrd="0" destOrd="0" presId="urn:microsoft.com/office/officeart/2008/layout/LinedList"/>
    <dgm:cxn modelId="{080A3BE0-521F-424B-A1B4-15437B7994A1}" type="presParOf" srcId="{BB715767-B607-47DB-A209-CC35C9F8A77C}" destId="{7751A9A5-2CB7-4703-9FB5-BF3E439C88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1B157-195C-4C14-8CD5-03B105EE634F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57A87A1-9053-49D8-927C-9B21AE2D72E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Conocimiento de las propias emociones</a:t>
          </a:r>
          <a:endParaRPr lang="es-EC" dirty="0">
            <a:solidFill>
              <a:schemeClr val="tx1"/>
            </a:solidFill>
          </a:endParaRPr>
        </a:p>
      </dgm:t>
    </dgm:pt>
    <dgm:pt modelId="{97AD5359-2C6A-4423-AEB5-F9ABE7D1B3EA}" type="parTrans" cxnId="{CB887695-1306-499A-9360-6BEB20246D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48FB05-15F3-429F-9FB4-F5872C0B726C}" type="sibTrans" cxnId="{CB887695-1306-499A-9360-6BEB20246D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1039D7-5EDD-4B33-A6E8-CB9B77E9BD7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Manejo de nuestra emociones</a:t>
          </a:r>
          <a:endParaRPr lang="es-EC" dirty="0">
            <a:solidFill>
              <a:schemeClr val="tx1"/>
            </a:solidFill>
          </a:endParaRPr>
        </a:p>
      </dgm:t>
    </dgm:pt>
    <dgm:pt modelId="{7F2B8A8C-A60D-4681-90D3-3386BDD582EF}" type="parTrans" cxnId="{2494314C-6FB4-4D43-9B48-0D26EA1495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771B8F-100C-4FA2-830C-6BA4B2C929B7}" type="sibTrans" cxnId="{2494314C-6FB4-4D43-9B48-0D26EA1495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A0344E-1B4F-490B-A4E2-B7F6E4BAAC12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Gestión de las relaciones personales</a:t>
          </a:r>
          <a:endParaRPr lang="es-EC" dirty="0">
            <a:solidFill>
              <a:schemeClr val="tx1"/>
            </a:solidFill>
          </a:endParaRPr>
        </a:p>
      </dgm:t>
    </dgm:pt>
    <dgm:pt modelId="{DEBD6B69-CFC1-46B3-BC7C-447FC289C90E}" type="parTrans" cxnId="{A6E0A7C1-C10B-458A-8E7D-D9AB6C9959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0BCE77-946C-4159-A107-55385DA482DE}" type="sibTrans" cxnId="{A6E0A7C1-C10B-458A-8E7D-D9AB6C9959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90123C-CEFC-418C-A942-253522C16188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Uso de las emociones para motivarse</a:t>
          </a:r>
          <a:endParaRPr lang="es-EC" dirty="0">
            <a:solidFill>
              <a:schemeClr val="tx1"/>
            </a:solidFill>
          </a:endParaRPr>
        </a:p>
      </dgm:t>
    </dgm:pt>
    <dgm:pt modelId="{812C3F4D-CAF8-4320-9B6F-9121C8ACF672}" type="parTrans" cxnId="{39656EF6-DBF0-466A-BCB6-75D11BB8A9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957D42-6DCC-4F89-B3C4-54FC984F571A}" type="sibTrans" cxnId="{39656EF6-DBF0-466A-BCB6-75D11BB8A9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170479-92F1-4528-90FC-F2C1188E75FE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Reconocimiento de las emociones de otra persona</a:t>
          </a:r>
          <a:endParaRPr lang="es-EC" dirty="0">
            <a:solidFill>
              <a:schemeClr val="tx1"/>
            </a:solidFill>
          </a:endParaRPr>
        </a:p>
      </dgm:t>
    </dgm:pt>
    <dgm:pt modelId="{E557CC1F-D6C1-4652-8750-74DB39DBAC23}" type="parTrans" cxnId="{81BBB2C9-B77C-4C64-A15A-CDEC3C8E51E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498BB7-0B04-4172-8828-1A55FCD1B076}" type="sibTrans" cxnId="{81BBB2C9-B77C-4C64-A15A-CDEC3C8E51E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1E7193-77F5-4061-B56C-A77B2657C3BA}" type="pres">
      <dgm:prSet presAssocID="{E251B157-195C-4C14-8CD5-03B105EE634F}" presName="Name0" presStyleCnt="0">
        <dgm:presLayoutVars>
          <dgm:dir/>
          <dgm:resizeHandles val="exact"/>
        </dgm:presLayoutVars>
      </dgm:prSet>
      <dgm:spPr/>
    </dgm:pt>
    <dgm:pt modelId="{F9C747D9-203F-4237-B6A7-73CFD9FB4A9D}" type="pres">
      <dgm:prSet presAssocID="{057A87A1-9053-49D8-927C-9B21AE2D72E1}" presName="node" presStyleLbl="node1" presStyleIdx="0" presStyleCnt="5">
        <dgm:presLayoutVars>
          <dgm:bulletEnabled val="1"/>
        </dgm:presLayoutVars>
      </dgm:prSet>
      <dgm:spPr/>
    </dgm:pt>
    <dgm:pt modelId="{6AC1CBBB-ED38-4486-B1D8-82306351ED0D}" type="pres">
      <dgm:prSet presAssocID="{5C48FB05-15F3-429F-9FB4-F5872C0B726C}" presName="sibTrans" presStyleLbl="sibTrans1D1" presStyleIdx="0" presStyleCnt="4"/>
      <dgm:spPr/>
    </dgm:pt>
    <dgm:pt modelId="{96A2EBA3-5A00-4D6D-AE56-18489912739A}" type="pres">
      <dgm:prSet presAssocID="{5C48FB05-15F3-429F-9FB4-F5872C0B726C}" presName="connectorText" presStyleLbl="sibTrans1D1" presStyleIdx="0" presStyleCnt="4"/>
      <dgm:spPr/>
    </dgm:pt>
    <dgm:pt modelId="{CF71FCC0-3675-4C36-8B77-05E352F3DDC6}" type="pres">
      <dgm:prSet presAssocID="{BD1039D7-5EDD-4B33-A6E8-CB9B77E9BD70}" presName="node" presStyleLbl="node1" presStyleIdx="1" presStyleCnt="5">
        <dgm:presLayoutVars>
          <dgm:bulletEnabled val="1"/>
        </dgm:presLayoutVars>
      </dgm:prSet>
      <dgm:spPr/>
    </dgm:pt>
    <dgm:pt modelId="{DAD7A22F-3A73-43A8-B8F0-AFF32C402672}" type="pres">
      <dgm:prSet presAssocID="{AA771B8F-100C-4FA2-830C-6BA4B2C929B7}" presName="sibTrans" presStyleLbl="sibTrans1D1" presStyleIdx="1" presStyleCnt="4"/>
      <dgm:spPr/>
    </dgm:pt>
    <dgm:pt modelId="{55E2BD2A-F93F-4FCA-BB05-614FCF41ADA3}" type="pres">
      <dgm:prSet presAssocID="{AA771B8F-100C-4FA2-830C-6BA4B2C929B7}" presName="connectorText" presStyleLbl="sibTrans1D1" presStyleIdx="1" presStyleCnt="4"/>
      <dgm:spPr/>
    </dgm:pt>
    <dgm:pt modelId="{D4CC2497-11F4-43CB-B5A1-D66FAE03A3C8}" type="pres">
      <dgm:prSet presAssocID="{C990123C-CEFC-418C-A942-253522C16188}" presName="node" presStyleLbl="node1" presStyleIdx="2" presStyleCnt="5">
        <dgm:presLayoutVars>
          <dgm:bulletEnabled val="1"/>
        </dgm:presLayoutVars>
      </dgm:prSet>
      <dgm:spPr/>
    </dgm:pt>
    <dgm:pt modelId="{DA49651D-A40D-4ED7-B4C1-E80E59D56C44}" type="pres">
      <dgm:prSet presAssocID="{BA957D42-6DCC-4F89-B3C4-54FC984F571A}" presName="sibTrans" presStyleLbl="sibTrans1D1" presStyleIdx="2" presStyleCnt="4"/>
      <dgm:spPr/>
    </dgm:pt>
    <dgm:pt modelId="{4CEE755A-9806-4EDA-8077-63BCDDCFF794}" type="pres">
      <dgm:prSet presAssocID="{BA957D42-6DCC-4F89-B3C4-54FC984F571A}" presName="connectorText" presStyleLbl="sibTrans1D1" presStyleIdx="2" presStyleCnt="4"/>
      <dgm:spPr/>
    </dgm:pt>
    <dgm:pt modelId="{EC4ADF19-B032-4AB0-BA50-D45B419D2A53}" type="pres">
      <dgm:prSet presAssocID="{6A170479-92F1-4528-90FC-F2C1188E75FE}" presName="node" presStyleLbl="node1" presStyleIdx="3" presStyleCnt="5">
        <dgm:presLayoutVars>
          <dgm:bulletEnabled val="1"/>
        </dgm:presLayoutVars>
      </dgm:prSet>
      <dgm:spPr/>
    </dgm:pt>
    <dgm:pt modelId="{C4CF7ED9-0E71-4222-A9F4-FE8192518CA8}" type="pres">
      <dgm:prSet presAssocID="{F2498BB7-0B04-4172-8828-1A55FCD1B076}" presName="sibTrans" presStyleLbl="sibTrans1D1" presStyleIdx="3" presStyleCnt="4"/>
      <dgm:spPr/>
    </dgm:pt>
    <dgm:pt modelId="{3284D3FF-6F3E-41A8-87F1-43FC57847E7E}" type="pres">
      <dgm:prSet presAssocID="{F2498BB7-0B04-4172-8828-1A55FCD1B076}" presName="connectorText" presStyleLbl="sibTrans1D1" presStyleIdx="3" presStyleCnt="4"/>
      <dgm:spPr/>
    </dgm:pt>
    <dgm:pt modelId="{B2D1369D-925D-403A-AB8C-4683D07554D1}" type="pres">
      <dgm:prSet presAssocID="{22A0344E-1B4F-490B-A4E2-B7F6E4BAAC12}" presName="node" presStyleLbl="node1" presStyleIdx="4" presStyleCnt="5">
        <dgm:presLayoutVars>
          <dgm:bulletEnabled val="1"/>
        </dgm:presLayoutVars>
      </dgm:prSet>
      <dgm:spPr/>
    </dgm:pt>
  </dgm:ptLst>
  <dgm:cxnLst>
    <dgm:cxn modelId="{E801A002-F3E3-46CA-B987-4E70B9642987}" type="presOf" srcId="{F2498BB7-0B04-4172-8828-1A55FCD1B076}" destId="{3284D3FF-6F3E-41A8-87F1-43FC57847E7E}" srcOrd="1" destOrd="0" presId="urn:microsoft.com/office/officeart/2005/8/layout/bProcess3"/>
    <dgm:cxn modelId="{DDF70412-1E25-47DD-8A6E-6D158C2DFA99}" type="presOf" srcId="{BD1039D7-5EDD-4B33-A6E8-CB9B77E9BD70}" destId="{CF71FCC0-3675-4C36-8B77-05E352F3DDC6}" srcOrd="0" destOrd="0" presId="urn:microsoft.com/office/officeart/2005/8/layout/bProcess3"/>
    <dgm:cxn modelId="{6619355F-532A-4097-AC61-0D2311475A60}" type="presOf" srcId="{C990123C-CEFC-418C-A942-253522C16188}" destId="{D4CC2497-11F4-43CB-B5A1-D66FAE03A3C8}" srcOrd="0" destOrd="0" presId="urn:microsoft.com/office/officeart/2005/8/layout/bProcess3"/>
    <dgm:cxn modelId="{51FBF461-B55C-4D9F-A489-5E3C863FCD60}" type="presOf" srcId="{AA771B8F-100C-4FA2-830C-6BA4B2C929B7}" destId="{DAD7A22F-3A73-43A8-B8F0-AFF32C402672}" srcOrd="0" destOrd="0" presId="urn:microsoft.com/office/officeart/2005/8/layout/bProcess3"/>
    <dgm:cxn modelId="{2494314C-6FB4-4D43-9B48-0D26EA1495CC}" srcId="{E251B157-195C-4C14-8CD5-03B105EE634F}" destId="{BD1039D7-5EDD-4B33-A6E8-CB9B77E9BD70}" srcOrd="1" destOrd="0" parTransId="{7F2B8A8C-A60D-4681-90D3-3386BDD582EF}" sibTransId="{AA771B8F-100C-4FA2-830C-6BA4B2C929B7}"/>
    <dgm:cxn modelId="{CC3C1472-CABD-4D35-B340-7E2313C36920}" type="presOf" srcId="{BA957D42-6DCC-4F89-B3C4-54FC984F571A}" destId="{4CEE755A-9806-4EDA-8077-63BCDDCFF794}" srcOrd="1" destOrd="0" presId="urn:microsoft.com/office/officeart/2005/8/layout/bProcess3"/>
    <dgm:cxn modelId="{8FED5354-AE36-4AD8-A8E1-EBB57E16DF38}" type="presOf" srcId="{22A0344E-1B4F-490B-A4E2-B7F6E4BAAC12}" destId="{B2D1369D-925D-403A-AB8C-4683D07554D1}" srcOrd="0" destOrd="0" presId="urn:microsoft.com/office/officeart/2005/8/layout/bProcess3"/>
    <dgm:cxn modelId="{605C4381-D402-426B-BD5C-A7BF4FFCC46A}" type="presOf" srcId="{6A170479-92F1-4528-90FC-F2C1188E75FE}" destId="{EC4ADF19-B032-4AB0-BA50-D45B419D2A53}" srcOrd="0" destOrd="0" presId="urn:microsoft.com/office/officeart/2005/8/layout/bProcess3"/>
    <dgm:cxn modelId="{9D4AD782-94AB-442D-BA69-1C45D518DE7C}" type="presOf" srcId="{BA957D42-6DCC-4F89-B3C4-54FC984F571A}" destId="{DA49651D-A40D-4ED7-B4C1-E80E59D56C44}" srcOrd="0" destOrd="0" presId="urn:microsoft.com/office/officeart/2005/8/layout/bProcess3"/>
    <dgm:cxn modelId="{2412178A-15C5-49E6-A842-2FF8BBCD3E4B}" type="presOf" srcId="{057A87A1-9053-49D8-927C-9B21AE2D72E1}" destId="{F9C747D9-203F-4237-B6A7-73CFD9FB4A9D}" srcOrd="0" destOrd="0" presId="urn:microsoft.com/office/officeart/2005/8/layout/bProcess3"/>
    <dgm:cxn modelId="{CB887695-1306-499A-9360-6BEB20246D2C}" srcId="{E251B157-195C-4C14-8CD5-03B105EE634F}" destId="{057A87A1-9053-49D8-927C-9B21AE2D72E1}" srcOrd="0" destOrd="0" parTransId="{97AD5359-2C6A-4423-AEB5-F9ABE7D1B3EA}" sibTransId="{5C48FB05-15F3-429F-9FB4-F5872C0B726C}"/>
    <dgm:cxn modelId="{FCDB72B8-B0B0-4804-B978-5349F4A47B47}" type="presOf" srcId="{5C48FB05-15F3-429F-9FB4-F5872C0B726C}" destId="{6AC1CBBB-ED38-4486-B1D8-82306351ED0D}" srcOrd="0" destOrd="0" presId="urn:microsoft.com/office/officeart/2005/8/layout/bProcess3"/>
    <dgm:cxn modelId="{5C69B3BA-5F9A-44EA-975D-C5BC75389620}" type="presOf" srcId="{AA771B8F-100C-4FA2-830C-6BA4B2C929B7}" destId="{55E2BD2A-F93F-4FCA-BB05-614FCF41ADA3}" srcOrd="1" destOrd="0" presId="urn:microsoft.com/office/officeart/2005/8/layout/bProcess3"/>
    <dgm:cxn modelId="{64CF36BD-5A84-459F-A10B-AA412E3C4682}" type="presOf" srcId="{5C48FB05-15F3-429F-9FB4-F5872C0B726C}" destId="{96A2EBA3-5A00-4D6D-AE56-18489912739A}" srcOrd="1" destOrd="0" presId="urn:microsoft.com/office/officeart/2005/8/layout/bProcess3"/>
    <dgm:cxn modelId="{A6E0A7C1-C10B-458A-8E7D-D9AB6C9959A7}" srcId="{E251B157-195C-4C14-8CD5-03B105EE634F}" destId="{22A0344E-1B4F-490B-A4E2-B7F6E4BAAC12}" srcOrd="4" destOrd="0" parTransId="{DEBD6B69-CFC1-46B3-BC7C-447FC289C90E}" sibTransId="{0A0BCE77-946C-4159-A107-55385DA482DE}"/>
    <dgm:cxn modelId="{81BBB2C9-B77C-4C64-A15A-CDEC3C8E51EA}" srcId="{E251B157-195C-4C14-8CD5-03B105EE634F}" destId="{6A170479-92F1-4528-90FC-F2C1188E75FE}" srcOrd="3" destOrd="0" parTransId="{E557CC1F-D6C1-4652-8750-74DB39DBAC23}" sibTransId="{F2498BB7-0B04-4172-8828-1A55FCD1B076}"/>
    <dgm:cxn modelId="{7FF2F2D2-4E47-433A-A300-4B43AAA05CCE}" type="presOf" srcId="{E251B157-195C-4C14-8CD5-03B105EE634F}" destId="{901E7193-77F5-4061-B56C-A77B2657C3BA}" srcOrd="0" destOrd="0" presId="urn:microsoft.com/office/officeart/2005/8/layout/bProcess3"/>
    <dgm:cxn modelId="{3437D1E8-51EA-4C4A-AAB3-957E2E07B6B2}" type="presOf" srcId="{F2498BB7-0B04-4172-8828-1A55FCD1B076}" destId="{C4CF7ED9-0E71-4222-A9F4-FE8192518CA8}" srcOrd="0" destOrd="0" presId="urn:microsoft.com/office/officeart/2005/8/layout/bProcess3"/>
    <dgm:cxn modelId="{39656EF6-DBF0-466A-BCB6-75D11BB8A9E6}" srcId="{E251B157-195C-4C14-8CD5-03B105EE634F}" destId="{C990123C-CEFC-418C-A942-253522C16188}" srcOrd="2" destOrd="0" parTransId="{812C3F4D-CAF8-4320-9B6F-9121C8ACF672}" sibTransId="{BA957D42-6DCC-4F89-B3C4-54FC984F571A}"/>
    <dgm:cxn modelId="{50714A74-EE33-422C-ADC4-4C2931DDEAA4}" type="presParOf" srcId="{901E7193-77F5-4061-B56C-A77B2657C3BA}" destId="{F9C747D9-203F-4237-B6A7-73CFD9FB4A9D}" srcOrd="0" destOrd="0" presId="urn:microsoft.com/office/officeart/2005/8/layout/bProcess3"/>
    <dgm:cxn modelId="{DD558123-3D82-4C39-B1EB-96498A5AC670}" type="presParOf" srcId="{901E7193-77F5-4061-B56C-A77B2657C3BA}" destId="{6AC1CBBB-ED38-4486-B1D8-82306351ED0D}" srcOrd="1" destOrd="0" presId="urn:microsoft.com/office/officeart/2005/8/layout/bProcess3"/>
    <dgm:cxn modelId="{6EFCBBE9-C97B-48D3-9AF3-FAA3C50121B9}" type="presParOf" srcId="{6AC1CBBB-ED38-4486-B1D8-82306351ED0D}" destId="{96A2EBA3-5A00-4D6D-AE56-18489912739A}" srcOrd="0" destOrd="0" presId="urn:microsoft.com/office/officeart/2005/8/layout/bProcess3"/>
    <dgm:cxn modelId="{213A88E9-00F6-4BA0-A044-9D6F58F73CAD}" type="presParOf" srcId="{901E7193-77F5-4061-B56C-A77B2657C3BA}" destId="{CF71FCC0-3675-4C36-8B77-05E352F3DDC6}" srcOrd="2" destOrd="0" presId="urn:microsoft.com/office/officeart/2005/8/layout/bProcess3"/>
    <dgm:cxn modelId="{DDA3705D-4FB4-4C45-B473-000E8B9AC82A}" type="presParOf" srcId="{901E7193-77F5-4061-B56C-A77B2657C3BA}" destId="{DAD7A22F-3A73-43A8-B8F0-AFF32C402672}" srcOrd="3" destOrd="0" presId="urn:microsoft.com/office/officeart/2005/8/layout/bProcess3"/>
    <dgm:cxn modelId="{9CB47AF6-FD97-4449-A1FC-66D19DBBACC0}" type="presParOf" srcId="{DAD7A22F-3A73-43A8-B8F0-AFF32C402672}" destId="{55E2BD2A-F93F-4FCA-BB05-614FCF41ADA3}" srcOrd="0" destOrd="0" presId="urn:microsoft.com/office/officeart/2005/8/layout/bProcess3"/>
    <dgm:cxn modelId="{631EBDC1-D6BA-4A0A-908C-E751D14C56C8}" type="presParOf" srcId="{901E7193-77F5-4061-B56C-A77B2657C3BA}" destId="{D4CC2497-11F4-43CB-B5A1-D66FAE03A3C8}" srcOrd="4" destOrd="0" presId="urn:microsoft.com/office/officeart/2005/8/layout/bProcess3"/>
    <dgm:cxn modelId="{40E1E29D-159E-4A95-9BD6-170DA1A84878}" type="presParOf" srcId="{901E7193-77F5-4061-B56C-A77B2657C3BA}" destId="{DA49651D-A40D-4ED7-B4C1-E80E59D56C44}" srcOrd="5" destOrd="0" presId="urn:microsoft.com/office/officeart/2005/8/layout/bProcess3"/>
    <dgm:cxn modelId="{C73811FD-7FE5-4C68-8E30-22470BBDD8F8}" type="presParOf" srcId="{DA49651D-A40D-4ED7-B4C1-E80E59D56C44}" destId="{4CEE755A-9806-4EDA-8077-63BCDDCFF794}" srcOrd="0" destOrd="0" presId="urn:microsoft.com/office/officeart/2005/8/layout/bProcess3"/>
    <dgm:cxn modelId="{428ACF88-EEB6-444C-8D12-1E656577B23C}" type="presParOf" srcId="{901E7193-77F5-4061-B56C-A77B2657C3BA}" destId="{EC4ADF19-B032-4AB0-BA50-D45B419D2A53}" srcOrd="6" destOrd="0" presId="urn:microsoft.com/office/officeart/2005/8/layout/bProcess3"/>
    <dgm:cxn modelId="{03739280-2179-45D6-8944-8E4C28D45DCA}" type="presParOf" srcId="{901E7193-77F5-4061-B56C-A77B2657C3BA}" destId="{C4CF7ED9-0E71-4222-A9F4-FE8192518CA8}" srcOrd="7" destOrd="0" presId="urn:microsoft.com/office/officeart/2005/8/layout/bProcess3"/>
    <dgm:cxn modelId="{A21859E1-81FF-4FF4-A545-1DB4693E78B1}" type="presParOf" srcId="{C4CF7ED9-0E71-4222-A9F4-FE8192518CA8}" destId="{3284D3FF-6F3E-41A8-87F1-43FC57847E7E}" srcOrd="0" destOrd="0" presId="urn:microsoft.com/office/officeart/2005/8/layout/bProcess3"/>
    <dgm:cxn modelId="{F5C6AED9-CAF2-4558-8213-3526D506D19C}" type="presParOf" srcId="{901E7193-77F5-4061-B56C-A77B2657C3BA}" destId="{B2D1369D-925D-403A-AB8C-4683D07554D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7B663-20AC-47E2-AEFE-6FCD99A7BA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6B6E722-4795-4EB3-829C-79EA806C0819}">
      <dgm:prSet phldrT="[Texto]"/>
      <dgm:spPr/>
      <dgm:t>
        <a:bodyPr/>
        <a:lstStyle/>
        <a:p>
          <a:r>
            <a:rPr lang="es-MX" b="0" dirty="0">
              <a:solidFill>
                <a:schemeClr val="tx1"/>
              </a:solidFill>
            </a:rPr>
            <a:t>Autoconocimiento </a:t>
          </a:r>
          <a:endParaRPr lang="es-EC" b="0" dirty="0">
            <a:solidFill>
              <a:schemeClr val="tx1"/>
            </a:solidFill>
          </a:endParaRPr>
        </a:p>
      </dgm:t>
    </dgm:pt>
    <dgm:pt modelId="{716D1C72-E415-47D4-ADFD-3A52667DF1D5}" type="parTrans" cxnId="{EEBD2D09-8665-4DFE-923A-2AD263ACC5E1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80D5EE7-6535-49F9-A37B-63A78535C750}" type="sibTrans" cxnId="{EEBD2D09-8665-4DFE-923A-2AD263ACC5E1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43BBD8D8-62D8-48CD-A779-C83517ACB61E}">
      <dgm:prSet phldrT="[Texto]"/>
      <dgm:spPr/>
      <dgm:t>
        <a:bodyPr/>
        <a:lstStyle/>
        <a:p>
          <a:r>
            <a:rPr lang="es-MX" b="0" dirty="0" err="1">
              <a:solidFill>
                <a:schemeClr val="tx1"/>
              </a:solidFill>
            </a:rPr>
            <a:t>Autocontro</a:t>
          </a:r>
          <a:r>
            <a:rPr lang="es-EC" b="0" dirty="0">
              <a:solidFill>
                <a:schemeClr val="tx1"/>
              </a:solidFill>
            </a:rPr>
            <a:t>l</a:t>
          </a:r>
        </a:p>
      </dgm:t>
    </dgm:pt>
    <dgm:pt modelId="{895259F2-CFFD-4D83-84F0-AFBB9F2C19E4}" type="parTrans" cxnId="{8F1C2726-8413-4794-BD0B-A999A2BEF4A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540FF38-218E-41F0-BDA9-00D8EB48B6C6}" type="sibTrans" cxnId="{8F1C2726-8413-4794-BD0B-A999A2BEF4A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6851CE10-C611-45F4-BBA0-F30FA3A259D7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Automotivación</a:t>
          </a:r>
        </a:p>
      </dgm:t>
    </dgm:pt>
    <dgm:pt modelId="{DA647B31-E999-4C9B-9404-4C713846F59B}" type="parTrans" cxnId="{682D33F8-CC9F-488B-893A-4641B28EC98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956C090-7712-4F8E-95FA-FE8F0405F9D5}" type="sibTrans" cxnId="{682D33F8-CC9F-488B-893A-4641B28EC98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A9B7360-C3F0-4F93-A9D3-CD8B6D9C5F13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Empatía</a:t>
          </a:r>
        </a:p>
      </dgm:t>
    </dgm:pt>
    <dgm:pt modelId="{B3C12577-0C69-4FF2-8807-2047F2033EB3}" type="parTrans" cxnId="{DAFB9AEC-31AA-4CD3-B7B7-653E5F3B34BC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80F82D-042B-4DB4-A02A-1541DD28EA77}" type="sibTrans" cxnId="{DAFB9AEC-31AA-4CD3-B7B7-653E5F3B34BC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D4633935-9B80-458C-A99D-EA721001B484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Manejo de relación</a:t>
          </a:r>
        </a:p>
      </dgm:t>
    </dgm:pt>
    <dgm:pt modelId="{821336D2-AE55-4999-AF9B-A478997D807F}" type="parTrans" cxnId="{439403FD-84C1-4F48-B06E-A5896F424B68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9FFAA1A-C29B-4AC1-8CF1-E3FE4F00ADE0}" type="sibTrans" cxnId="{439403FD-84C1-4F48-B06E-A5896F424B68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6540AFD9-071E-4BA3-85FE-9F05FFE8D1B6}" type="pres">
      <dgm:prSet presAssocID="{A807B663-20AC-47E2-AEFE-6FCD99A7BA63}" presName="diagram" presStyleCnt="0">
        <dgm:presLayoutVars>
          <dgm:dir/>
          <dgm:resizeHandles val="exact"/>
        </dgm:presLayoutVars>
      </dgm:prSet>
      <dgm:spPr/>
    </dgm:pt>
    <dgm:pt modelId="{1BDBE726-68CD-435E-978A-ED4779AB59CE}" type="pres">
      <dgm:prSet presAssocID="{46B6E722-4795-4EB3-829C-79EA806C0819}" presName="node" presStyleLbl="node1" presStyleIdx="0" presStyleCnt="5">
        <dgm:presLayoutVars>
          <dgm:bulletEnabled val="1"/>
        </dgm:presLayoutVars>
      </dgm:prSet>
      <dgm:spPr/>
    </dgm:pt>
    <dgm:pt modelId="{503DA838-DCA1-410E-83A3-8C226392E286}" type="pres">
      <dgm:prSet presAssocID="{980D5EE7-6535-49F9-A37B-63A78535C750}" presName="sibTrans" presStyleCnt="0"/>
      <dgm:spPr/>
    </dgm:pt>
    <dgm:pt modelId="{3FDA9276-1DB7-4FBC-8B1F-91067DAD350F}" type="pres">
      <dgm:prSet presAssocID="{43BBD8D8-62D8-48CD-A779-C83517ACB61E}" presName="node" presStyleLbl="node1" presStyleIdx="1" presStyleCnt="5">
        <dgm:presLayoutVars>
          <dgm:bulletEnabled val="1"/>
        </dgm:presLayoutVars>
      </dgm:prSet>
      <dgm:spPr/>
    </dgm:pt>
    <dgm:pt modelId="{444A4108-2777-4589-8F00-39C3AD2F1D8E}" type="pres">
      <dgm:prSet presAssocID="{7540FF38-218E-41F0-BDA9-00D8EB48B6C6}" presName="sibTrans" presStyleCnt="0"/>
      <dgm:spPr/>
    </dgm:pt>
    <dgm:pt modelId="{30377C65-37E4-4160-8977-88E9FE8CE3B2}" type="pres">
      <dgm:prSet presAssocID="{6851CE10-C611-45F4-BBA0-F30FA3A259D7}" presName="node" presStyleLbl="node1" presStyleIdx="2" presStyleCnt="5">
        <dgm:presLayoutVars>
          <dgm:bulletEnabled val="1"/>
        </dgm:presLayoutVars>
      </dgm:prSet>
      <dgm:spPr/>
    </dgm:pt>
    <dgm:pt modelId="{0F26530F-12F1-4E59-A260-6E259FDA4420}" type="pres">
      <dgm:prSet presAssocID="{8956C090-7712-4F8E-95FA-FE8F0405F9D5}" presName="sibTrans" presStyleCnt="0"/>
      <dgm:spPr/>
    </dgm:pt>
    <dgm:pt modelId="{1FB8B7DF-E80D-46E2-A2B0-1470526F9DFA}" type="pres">
      <dgm:prSet presAssocID="{3A9B7360-C3F0-4F93-A9D3-CD8B6D9C5F13}" presName="node" presStyleLbl="node1" presStyleIdx="3" presStyleCnt="5">
        <dgm:presLayoutVars>
          <dgm:bulletEnabled val="1"/>
        </dgm:presLayoutVars>
      </dgm:prSet>
      <dgm:spPr/>
    </dgm:pt>
    <dgm:pt modelId="{3A467F21-D1A3-4ECE-A119-C96AF53D743A}" type="pres">
      <dgm:prSet presAssocID="{7180F82D-042B-4DB4-A02A-1541DD28EA77}" presName="sibTrans" presStyleCnt="0"/>
      <dgm:spPr/>
    </dgm:pt>
    <dgm:pt modelId="{FEA779D6-E839-45CF-A441-9A457489D589}" type="pres">
      <dgm:prSet presAssocID="{D4633935-9B80-458C-A99D-EA721001B484}" presName="node" presStyleLbl="node1" presStyleIdx="4" presStyleCnt="5">
        <dgm:presLayoutVars>
          <dgm:bulletEnabled val="1"/>
        </dgm:presLayoutVars>
      </dgm:prSet>
      <dgm:spPr/>
    </dgm:pt>
  </dgm:ptLst>
  <dgm:cxnLst>
    <dgm:cxn modelId="{6F832003-7C5D-4728-AAB5-16CB306D68DD}" type="presOf" srcId="{46B6E722-4795-4EB3-829C-79EA806C0819}" destId="{1BDBE726-68CD-435E-978A-ED4779AB59CE}" srcOrd="0" destOrd="0" presId="urn:microsoft.com/office/officeart/2005/8/layout/default"/>
    <dgm:cxn modelId="{EEBD2D09-8665-4DFE-923A-2AD263ACC5E1}" srcId="{A807B663-20AC-47E2-AEFE-6FCD99A7BA63}" destId="{46B6E722-4795-4EB3-829C-79EA806C0819}" srcOrd="0" destOrd="0" parTransId="{716D1C72-E415-47D4-ADFD-3A52667DF1D5}" sibTransId="{980D5EE7-6535-49F9-A37B-63A78535C750}"/>
    <dgm:cxn modelId="{8F1C2726-8413-4794-BD0B-A999A2BEF4A5}" srcId="{A807B663-20AC-47E2-AEFE-6FCD99A7BA63}" destId="{43BBD8D8-62D8-48CD-A779-C83517ACB61E}" srcOrd="1" destOrd="0" parTransId="{895259F2-CFFD-4D83-84F0-AFBB9F2C19E4}" sibTransId="{7540FF38-218E-41F0-BDA9-00D8EB48B6C6}"/>
    <dgm:cxn modelId="{F565D492-FD07-4F8C-B5B4-DF8EAB841CA2}" type="presOf" srcId="{43BBD8D8-62D8-48CD-A779-C83517ACB61E}" destId="{3FDA9276-1DB7-4FBC-8B1F-91067DAD350F}" srcOrd="0" destOrd="0" presId="urn:microsoft.com/office/officeart/2005/8/layout/default"/>
    <dgm:cxn modelId="{784B7BAF-09D8-4440-A153-9D62AF6D8479}" type="presOf" srcId="{D4633935-9B80-458C-A99D-EA721001B484}" destId="{FEA779D6-E839-45CF-A441-9A457489D589}" srcOrd="0" destOrd="0" presId="urn:microsoft.com/office/officeart/2005/8/layout/default"/>
    <dgm:cxn modelId="{D006DFB9-C339-45DE-898E-115FC4E38653}" type="presOf" srcId="{A807B663-20AC-47E2-AEFE-6FCD99A7BA63}" destId="{6540AFD9-071E-4BA3-85FE-9F05FFE8D1B6}" srcOrd="0" destOrd="0" presId="urn:microsoft.com/office/officeart/2005/8/layout/default"/>
    <dgm:cxn modelId="{C14C24DA-CBDB-4BE7-A790-80813FF52546}" type="presOf" srcId="{3A9B7360-C3F0-4F93-A9D3-CD8B6D9C5F13}" destId="{1FB8B7DF-E80D-46E2-A2B0-1470526F9DFA}" srcOrd="0" destOrd="0" presId="urn:microsoft.com/office/officeart/2005/8/layout/default"/>
    <dgm:cxn modelId="{E188D5DC-799E-448A-82B9-F8034DB47B8F}" type="presOf" srcId="{6851CE10-C611-45F4-BBA0-F30FA3A259D7}" destId="{30377C65-37E4-4160-8977-88E9FE8CE3B2}" srcOrd="0" destOrd="0" presId="urn:microsoft.com/office/officeart/2005/8/layout/default"/>
    <dgm:cxn modelId="{DAFB9AEC-31AA-4CD3-B7B7-653E5F3B34BC}" srcId="{A807B663-20AC-47E2-AEFE-6FCD99A7BA63}" destId="{3A9B7360-C3F0-4F93-A9D3-CD8B6D9C5F13}" srcOrd="3" destOrd="0" parTransId="{B3C12577-0C69-4FF2-8807-2047F2033EB3}" sibTransId="{7180F82D-042B-4DB4-A02A-1541DD28EA77}"/>
    <dgm:cxn modelId="{682D33F8-CC9F-488B-893A-4641B28EC983}" srcId="{A807B663-20AC-47E2-AEFE-6FCD99A7BA63}" destId="{6851CE10-C611-45F4-BBA0-F30FA3A259D7}" srcOrd="2" destOrd="0" parTransId="{DA647B31-E999-4C9B-9404-4C713846F59B}" sibTransId="{8956C090-7712-4F8E-95FA-FE8F0405F9D5}"/>
    <dgm:cxn modelId="{439403FD-84C1-4F48-B06E-A5896F424B68}" srcId="{A807B663-20AC-47E2-AEFE-6FCD99A7BA63}" destId="{D4633935-9B80-458C-A99D-EA721001B484}" srcOrd="4" destOrd="0" parTransId="{821336D2-AE55-4999-AF9B-A478997D807F}" sibTransId="{29FFAA1A-C29B-4AC1-8CF1-E3FE4F00ADE0}"/>
    <dgm:cxn modelId="{BF16FF52-44FE-4E62-AE37-25D23B7627F6}" type="presParOf" srcId="{6540AFD9-071E-4BA3-85FE-9F05FFE8D1B6}" destId="{1BDBE726-68CD-435E-978A-ED4779AB59CE}" srcOrd="0" destOrd="0" presId="urn:microsoft.com/office/officeart/2005/8/layout/default"/>
    <dgm:cxn modelId="{22F75887-D234-496A-B08C-BAD272ABFF2D}" type="presParOf" srcId="{6540AFD9-071E-4BA3-85FE-9F05FFE8D1B6}" destId="{503DA838-DCA1-410E-83A3-8C226392E286}" srcOrd="1" destOrd="0" presId="urn:microsoft.com/office/officeart/2005/8/layout/default"/>
    <dgm:cxn modelId="{E32F69C2-C35D-459D-9DF3-D588578F6DF0}" type="presParOf" srcId="{6540AFD9-071E-4BA3-85FE-9F05FFE8D1B6}" destId="{3FDA9276-1DB7-4FBC-8B1F-91067DAD350F}" srcOrd="2" destOrd="0" presId="urn:microsoft.com/office/officeart/2005/8/layout/default"/>
    <dgm:cxn modelId="{A69303D8-8638-4D9C-8FD6-9BED3DD06422}" type="presParOf" srcId="{6540AFD9-071E-4BA3-85FE-9F05FFE8D1B6}" destId="{444A4108-2777-4589-8F00-39C3AD2F1D8E}" srcOrd="3" destOrd="0" presId="urn:microsoft.com/office/officeart/2005/8/layout/default"/>
    <dgm:cxn modelId="{77F9C367-8946-47EC-A9E7-703F3709AB0D}" type="presParOf" srcId="{6540AFD9-071E-4BA3-85FE-9F05FFE8D1B6}" destId="{30377C65-37E4-4160-8977-88E9FE8CE3B2}" srcOrd="4" destOrd="0" presId="urn:microsoft.com/office/officeart/2005/8/layout/default"/>
    <dgm:cxn modelId="{107A1E8F-B418-4A63-9890-348DE88CDF72}" type="presParOf" srcId="{6540AFD9-071E-4BA3-85FE-9F05FFE8D1B6}" destId="{0F26530F-12F1-4E59-A260-6E259FDA4420}" srcOrd="5" destOrd="0" presId="urn:microsoft.com/office/officeart/2005/8/layout/default"/>
    <dgm:cxn modelId="{B92BF09E-6C2D-4BF9-BB49-CE92917A3A61}" type="presParOf" srcId="{6540AFD9-071E-4BA3-85FE-9F05FFE8D1B6}" destId="{1FB8B7DF-E80D-46E2-A2B0-1470526F9DFA}" srcOrd="6" destOrd="0" presId="urn:microsoft.com/office/officeart/2005/8/layout/default"/>
    <dgm:cxn modelId="{B913556F-254B-4199-8F86-55E8D27267F6}" type="presParOf" srcId="{6540AFD9-071E-4BA3-85FE-9F05FFE8D1B6}" destId="{3A467F21-D1A3-4ECE-A119-C96AF53D743A}" srcOrd="7" destOrd="0" presId="urn:microsoft.com/office/officeart/2005/8/layout/default"/>
    <dgm:cxn modelId="{595EF5D1-5FAC-4319-8031-1E8BC1FE3373}" type="presParOf" srcId="{6540AFD9-071E-4BA3-85FE-9F05FFE8D1B6}" destId="{FEA779D6-E839-45CF-A441-9A457489D5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ACDD-AAC4-4EBA-9C7B-1B5AC819B46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BC35C-1955-4500-ACB8-AD02E909DF9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Inteligencia: </a:t>
          </a:r>
          <a:r>
            <a:rPr lang="es-MX" sz="2400" kern="1200" dirty="0">
              <a:latin typeface="Abadi" panose="020B0604020104020204" pitchFamily="34" charset="0"/>
            </a:rPr>
            <a:t>Capacidades para adquirir y utilizar conocimientos con la finalidad de resolver problemas y adaptarse al mundo. 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0" y="0"/>
        <a:ext cx="6900512" cy="1384035"/>
      </dsp:txXfrm>
    </dsp:sp>
    <dsp:sp modelId="{A759002C-E6F3-46F5-88BC-B6AE80FBBDB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54A2-08F7-4C4C-A70E-F91082C5941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general: </a:t>
          </a:r>
          <a:r>
            <a:rPr lang="es-MX" sz="2400" kern="1200" dirty="0">
              <a:latin typeface="Abadi" panose="020B0604020104020204" pitchFamily="34" charset="0"/>
            </a:rPr>
            <a:t>Factor general de la capacidad cognitiva que se relaciona en distintos grados  con el desempeño en todas las pruebas mentales. 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0" y="1384035"/>
        <a:ext cx="6900512" cy="1384035"/>
      </dsp:txXfrm>
    </dsp:sp>
    <dsp:sp modelId="{EF589C8A-7C7C-439E-B3BC-4F40C5AEB16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0CE5D-60DA-4472-BC46-BD96C16C280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Fluida: </a:t>
          </a:r>
          <a:r>
            <a:rPr lang="es-MX" sz="2400" kern="1200" dirty="0">
              <a:latin typeface="Abadi" panose="020B0604020104020204" pitchFamily="34" charset="0"/>
            </a:rPr>
            <a:t>Eficiencia mental; capacidades no verbales en el desarrollo del cerebro. 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0" y="2768070"/>
        <a:ext cx="6900512" cy="1384035"/>
      </dsp:txXfrm>
    </dsp:sp>
    <dsp:sp modelId="{BFA52C3D-5E85-4965-A241-C947FAB645C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B4DE7-446B-453A-B241-610B315584B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accent2">
                  <a:lumMod val="75000"/>
                </a:schemeClr>
              </a:solidFill>
              <a:latin typeface="Abadi" panose="020B0604020104020204" pitchFamily="34" charset="0"/>
            </a:rPr>
            <a:t>Inteligencia Cristalizada: </a:t>
          </a:r>
          <a:r>
            <a:rPr lang="es-MX" sz="2400" kern="1200" dirty="0">
              <a:latin typeface="Abadi" panose="020B0604020104020204" pitchFamily="34" charset="0"/>
            </a:rPr>
            <a:t>Capacidad para aplicar métodos de solución de problemas aceptados por la cultura. </a:t>
          </a:r>
          <a:endParaRPr lang="en-US" sz="2400" kern="1200" dirty="0">
            <a:latin typeface="Abadi" panose="020B0604020104020204" pitchFamily="34" charset="0"/>
          </a:endParaRPr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CBBB-ED38-4486-B1D8-82306351ED0D}">
      <dsp:nvSpPr>
        <dsp:cNvPr id="0" name=""/>
        <dsp:cNvSpPr/>
      </dsp:nvSpPr>
      <dsp:spPr>
        <a:xfrm>
          <a:off x="1912718" y="486457"/>
          <a:ext cx="376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64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2090859" y="530140"/>
        <a:ext cx="20362" cy="4072"/>
      </dsp:txXfrm>
    </dsp:sp>
    <dsp:sp modelId="{F9C747D9-203F-4237-B6A7-73CFD9FB4A9D}">
      <dsp:nvSpPr>
        <dsp:cNvPr id="0" name=""/>
        <dsp:cNvSpPr/>
      </dsp:nvSpPr>
      <dsp:spPr>
        <a:xfrm>
          <a:off x="143884" y="987"/>
          <a:ext cx="1770633" cy="1062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Conocimiento de las propias emociones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143884" y="987"/>
        <a:ext cx="1770633" cy="1062380"/>
      </dsp:txXfrm>
    </dsp:sp>
    <dsp:sp modelId="{DAD7A22F-3A73-43A8-B8F0-AFF32C402672}">
      <dsp:nvSpPr>
        <dsp:cNvPr id="0" name=""/>
        <dsp:cNvSpPr/>
      </dsp:nvSpPr>
      <dsp:spPr>
        <a:xfrm>
          <a:off x="1029201" y="1061567"/>
          <a:ext cx="2177879" cy="376645"/>
        </a:xfrm>
        <a:custGeom>
          <a:avLst/>
          <a:gdLst/>
          <a:ahLst/>
          <a:cxnLst/>
          <a:rect l="0" t="0" r="0" b="0"/>
          <a:pathLst>
            <a:path>
              <a:moveTo>
                <a:pt x="2177879" y="0"/>
              </a:moveTo>
              <a:lnTo>
                <a:pt x="2177879" y="205422"/>
              </a:lnTo>
              <a:lnTo>
                <a:pt x="0" y="205422"/>
              </a:lnTo>
              <a:lnTo>
                <a:pt x="0" y="376645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2062750" y="1247853"/>
        <a:ext cx="110781" cy="4072"/>
      </dsp:txXfrm>
    </dsp:sp>
    <dsp:sp modelId="{CF71FCC0-3675-4C36-8B77-05E352F3DDC6}">
      <dsp:nvSpPr>
        <dsp:cNvPr id="0" name=""/>
        <dsp:cNvSpPr/>
      </dsp:nvSpPr>
      <dsp:spPr>
        <a:xfrm>
          <a:off x="2321763" y="987"/>
          <a:ext cx="1770633" cy="106238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Manejo de nuestra emociones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321763" y="987"/>
        <a:ext cx="1770633" cy="1062380"/>
      </dsp:txXfrm>
    </dsp:sp>
    <dsp:sp modelId="{DA49651D-A40D-4ED7-B4C1-E80E59D56C44}">
      <dsp:nvSpPr>
        <dsp:cNvPr id="0" name=""/>
        <dsp:cNvSpPr/>
      </dsp:nvSpPr>
      <dsp:spPr>
        <a:xfrm>
          <a:off x="1912718" y="1956083"/>
          <a:ext cx="376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645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2090859" y="1999766"/>
        <a:ext cx="20362" cy="4072"/>
      </dsp:txXfrm>
    </dsp:sp>
    <dsp:sp modelId="{D4CC2497-11F4-43CB-B5A1-D66FAE03A3C8}">
      <dsp:nvSpPr>
        <dsp:cNvPr id="0" name=""/>
        <dsp:cNvSpPr/>
      </dsp:nvSpPr>
      <dsp:spPr>
        <a:xfrm>
          <a:off x="143884" y="1470612"/>
          <a:ext cx="1770633" cy="106238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Uso de las emociones para motivarse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143884" y="1470612"/>
        <a:ext cx="1770633" cy="1062380"/>
      </dsp:txXfrm>
    </dsp:sp>
    <dsp:sp modelId="{C4CF7ED9-0E71-4222-A9F4-FE8192518CA8}">
      <dsp:nvSpPr>
        <dsp:cNvPr id="0" name=""/>
        <dsp:cNvSpPr/>
      </dsp:nvSpPr>
      <dsp:spPr>
        <a:xfrm>
          <a:off x="1029201" y="2531193"/>
          <a:ext cx="2177879" cy="376645"/>
        </a:xfrm>
        <a:custGeom>
          <a:avLst/>
          <a:gdLst/>
          <a:ahLst/>
          <a:cxnLst/>
          <a:rect l="0" t="0" r="0" b="0"/>
          <a:pathLst>
            <a:path>
              <a:moveTo>
                <a:pt x="2177879" y="0"/>
              </a:moveTo>
              <a:lnTo>
                <a:pt x="2177879" y="205422"/>
              </a:lnTo>
              <a:lnTo>
                <a:pt x="0" y="205422"/>
              </a:lnTo>
              <a:lnTo>
                <a:pt x="0" y="376645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2062750" y="2717479"/>
        <a:ext cx="110781" cy="4072"/>
      </dsp:txXfrm>
    </dsp:sp>
    <dsp:sp modelId="{EC4ADF19-B032-4AB0-BA50-D45B419D2A53}">
      <dsp:nvSpPr>
        <dsp:cNvPr id="0" name=""/>
        <dsp:cNvSpPr/>
      </dsp:nvSpPr>
      <dsp:spPr>
        <a:xfrm>
          <a:off x="2321763" y="1470612"/>
          <a:ext cx="1770633" cy="106238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Reconocimiento de las emociones de otra persona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321763" y="1470612"/>
        <a:ext cx="1770633" cy="1062380"/>
      </dsp:txXfrm>
    </dsp:sp>
    <dsp:sp modelId="{B2D1369D-925D-403A-AB8C-4683D07554D1}">
      <dsp:nvSpPr>
        <dsp:cNvPr id="0" name=""/>
        <dsp:cNvSpPr/>
      </dsp:nvSpPr>
      <dsp:spPr>
        <a:xfrm>
          <a:off x="143884" y="2940238"/>
          <a:ext cx="1770633" cy="10623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Gestión de las relaciones personales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143884" y="2940238"/>
        <a:ext cx="1770633" cy="1062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E726-68CD-435E-978A-ED4779AB59CE}">
      <dsp:nvSpPr>
        <dsp:cNvPr id="0" name=""/>
        <dsp:cNvSpPr/>
      </dsp:nvSpPr>
      <dsp:spPr>
        <a:xfrm>
          <a:off x="0" y="346074"/>
          <a:ext cx="2994163" cy="17964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0" kern="1200" dirty="0">
              <a:solidFill>
                <a:schemeClr val="tx1"/>
              </a:solidFill>
            </a:rPr>
            <a:t>Autoconocimiento </a:t>
          </a:r>
          <a:endParaRPr lang="es-EC" sz="2900" b="0" kern="1200" dirty="0">
            <a:solidFill>
              <a:schemeClr val="tx1"/>
            </a:solidFill>
          </a:endParaRPr>
        </a:p>
      </dsp:txBody>
      <dsp:txXfrm>
        <a:off x="0" y="346074"/>
        <a:ext cx="2994163" cy="1796497"/>
      </dsp:txXfrm>
    </dsp:sp>
    <dsp:sp modelId="{3FDA9276-1DB7-4FBC-8B1F-91067DAD350F}">
      <dsp:nvSpPr>
        <dsp:cNvPr id="0" name=""/>
        <dsp:cNvSpPr/>
      </dsp:nvSpPr>
      <dsp:spPr>
        <a:xfrm>
          <a:off x="3293579" y="346074"/>
          <a:ext cx="2994163" cy="1796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0" kern="1200" dirty="0" err="1">
              <a:solidFill>
                <a:schemeClr val="tx1"/>
              </a:solidFill>
            </a:rPr>
            <a:t>Autocontro</a:t>
          </a:r>
          <a:r>
            <a:rPr lang="es-EC" sz="2900" b="0" kern="1200" dirty="0">
              <a:solidFill>
                <a:schemeClr val="tx1"/>
              </a:solidFill>
            </a:rPr>
            <a:t>l</a:t>
          </a:r>
        </a:p>
      </dsp:txBody>
      <dsp:txXfrm>
        <a:off x="3293579" y="346074"/>
        <a:ext cx="2994163" cy="1796497"/>
      </dsp:txXfrm>
    </dsp:sp>
    <dsp:sp modelId="{30377C65-37E4-4160-8977-88E9FE8CE3B2}">
      <dsp:nvSpPr>
        <dsp:cNvPr id="0" name=""/>
        <dsp:cNvSpPr/>
      </dsp:nvSpPr>
      <dsp:spPr>
        <a:xfrm>
          <a:off x="6587158" y="346074"/>
          <a:ext cx="2994163" cy="1796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kern="1200" dirty="0">
              <a:solidFill>
                <a:schemeClr val="tx1"/>
              </a:solidFill>
            </a:rPr>
            <a:t>Automotivación</a:t>
          </a:r>
        </a:p>
      </dsp:txBody>
      <dsp:txXfrm>
        <a:off x="6587158" y="346074"/>
        <a:ext cx="2994163" cy="1796497"/>
      </dsp:txXfrm>
    </dsp:sp>
    <dsp:sp modelId="{1FB8B7DF-E80D-46E2-A2B0-1470526F9DFA}">
      <dsp:nvSpPr>
        <dsp:cNvPr id="0" name=""/>
        <dsp:cNvSpPr/>
      </dsp:nvSpPr>
      <dsp:spPr>
        <a:xfrm>
          <a:off x="1646789" y="2441989"/>
          <a:ext cx="2994163" cy="17964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kern="1200" dirty="0">
              <a:solidFill>
                <a:schemeClr val="tx1"/>
              </a:solidFill>
            </a:rPr>
            <a:t>Empatía</a:t>
          </a:r>
        </a:p>
      </dsp:txBody>
      <dsp:txXfrm>
        <a:off x="1646789" y="2441989"/>
        <a:ext cx="2994163" cy="1796497"/>
      </dsp:txXfrm>
    </dsp:sp>
    <dsp:sp modelId="{FEA779D6-E839-45CF-A441-9A457489D589}">
      <dsp:nvSpPr>
        <dsp:cNvPr id="0" name=""/>
        <dsp:cNvSpPr/>
      </dsp:nvSpPr>
      <dsp:spPr>
        <a:xfrm>
          <a:off x="4940369" y="2441989"/>
          <a:ext cx="2994163" cy="17964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kern="1200" dirty="0">
              <a:solidFill>
                <a:schemeClr val="tx1"/>
              </a:solidFill>
            </a:rPr>
            <a:t>Manejo de relación</a:t>
          </a:r>
        </a:p>
      </dsp:txBody>
      <dsp:txXfrm>
        <a:off x="4940369" y="2441989"/>
        <a:ext cx="2994163" cy="1796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8FD4-297A-4C31-9298-B34BCEA5147D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7BF0-1BE4-4820-BB7C-FCA98379C2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603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6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8D3F0-AED1-4322-A9E6-BFED418E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34B4B3-015D-4646-BBC1-F56A24BD5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225CE-B180-483A-9011-1982F2E2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97363-0F09-4FCA-9C6D-5BCCBF94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AF930-ECE6-44EF-9621-8B153D16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295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521E-E925-413E-9950-4A250A0F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C6C84B-DEE9-4886-8878-222ED27E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4C14B-AB72-491F-8CEC-08208603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7B17C-2E1D-4411-9C63-3315A200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2DFA-3578-4710-921B-4904E753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47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07A96E-A60C-4DFD-BD6F-0837688FA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389F9-1165-4B15-B520-8EE9A272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F355-D4D2-4D12-9715-F3A03C71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A0647-D74E-4A53-9041-32090A7E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35FEA-14E8-4E01-96A1-631CB8D7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86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42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CA211-454C-4260-AFB8-C28F88E6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DADB6-3812-438D-9D93-8B56F1B5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64225-7208-4581-BB93-CE80EC85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C1A7B-A452-46AC-AEDB-790644C8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43E85-903D-4186-85B9-D290B9D3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957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7AF58-77E6-43BB-AE2F-1C67F6DD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663E5-619F-4BD2-A80D-360E650D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D68F8-3E02-4D7B-B671-731BE9BB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3C835-9774-446A-AF3F-64E372F0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C3E4C-A036-4FB4-B6AA-D38EFE6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156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37D6C-F9BB-4215-BF81-FE3E3223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01630-E2BC-4D85-AD6C-39C34910A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998037-15C2-4478-8D2F-4FBA33083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46CF0B-F2B7-40C7-93B2-EDC91E1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BB6F0-A2E4-4625-9F42-D16D2CB2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791CB-96AB-480D-8E26-96B6CF57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89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14F0A-636E-4403-857E-1FD159F9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7C476-623C-4D80-A91C-D2E6752BD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A96813-C46A-4389-A58C-02C3BC84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969A8C-8FC6-4DD9-BF4A-C5E70FE1A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93E317-AEC2-4A40-800A-C98BD7356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DDC099-88A9-4CC8-9616-1AF4F4C7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86785D-9A4F-45BD-9DE0-B19F0DC3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5E0CD9-9513-4431-984C-52A28E7A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178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E5A08-30EB-4F77-A39A-224E47F5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D1EAA-3C58-4557-83DA-0794B112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89B177-AA9D-4069-B585-07671F9D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DAC59F-E964-4B57-8A5A-263FC6D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70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9DAD1A-34C9-4CCC-9D95-9574B886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AB993B-522C-49DE-A45C-6D8C0D49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C6F993-1505-4399-82B1-FE8AAE4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451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754D5-C31A-4B41-A5FB-7FD5D024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C663A-9EC9-4069-8E9E-D212417C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D6D517-A175-446C-971C-CF823FA8B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44A53-24C1-4645-B393-71FD318B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AF7F0-7F9F-4794-814F-AE0FA8D3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3188F-B953-4FF5-A615-B774E730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215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A625C-A7BE-4769-9A33-9A8CAD57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80D7D-BE46-497F-A890-E0FEF0768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F2FE72-E6BA-4003-A313-4C7B8E48C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94F9D3-0DBE-4B30-9F28-C1000A51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3158B3-AB60-4C11-96FE-F7D05275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810260-F0EC-4F4A-A32C-745B1FD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704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946CC3-00AB-4A80-BF8D-A10012CC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2B1CE-501F-44D1-BAFD-AE8F1936F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8491FC-67D5-4C0D-ABA6-BF9F0263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E4F6-9120-4D2B-B4C4-BC67E8F74AB5}" type="datetimeFigureOut">
              <a:rPr lang="es-EC" smtClean="0"/>
              <a:t>9/9/2021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68D1B-D69C-4A60-AE52-F0F1E92A1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BCFA4-06CB-4054-BE1A-FFA122B16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190F-F12E-4C39-AEF9-CFD423F569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26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comments&amp;redir_token=QUFFLUhqbThmQl9fbzQxYldSWE1hVVhPVU81SFhORDU0QXxBQ3Jtc0ttYkUtdmhEclltS1ZoRFNyWWZFTV9vVVlUZENGYkVFeXZzSWttTl84WlJRTndEU3B3VEdhMmJrdjVpNmswR2luUjhRbGJXWEE2dWZHUGhVWFJMUGRjWmV1d2JVMUdnV2NKNDRudGNMRjNOR3RIWldyQQ&amp;q=https%3A%2F%2Fwww.magisnet.com%2F2017%2F03%2Fcienta%25C2%25ADficos-tildan-de-a%25C2%2580%25C2%259Cneuromitoa%25C2%2580%25C2%259D-la-teora%25C2%25ADa-de-los-a%25C2%2580%25C2%259Cestilos-de-aprendizajea%25C2%2580%25C2%259D%2F&amp;stzid=Ugx408S1jm7Kl6utArh4AaABAg" TargetMode="External"/><Relationship Id="rId2" Type="http://schemas.openxmlformats.org/officeDocument/2006/relationships/hyperlink" Target="https://www.youtube.com/redirect?event=comments&amp;redir_token=QUFFLUhqbmtmdmczQVcyUVpRaTZuSEE2VGdxcjJPSWxlQXxBQ3Jtc0tuVFpsbVY0WXB5ZjRjblByLUVJRC1IUHpORGIwYkgxQzMzYjBQTE9DWTNpWUdhcXFTSzc3bFZuSGFNUjV6cWIwQXRrdU5QMk9zRFg1RHR2QmFUcVR4SHh3WFNkWUEwdjNoQ2lWVGtja0xKMEp3aTBHWQ&amp;q=https%3A%2F%2Feducacion.uahurtado.cl%2Fwpsite%2Fwp-content%2Fuploads%2F2017%2F10%2FTextoNeuromitos_UAH2017.pdf&amp;stzid=Ugx408S1jm7Kl6utArh4AaAB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direct?event=comments&amp;redir_token=QUFFLUhqbEVGd3VwaURnb1E1bXRMYnhib2ZvRDYyVXlXZ3xBQ3Jtc0trTWctMDNOemotNHM5NldrZnpsYmhQSWJ3MkVVWmlYUTlGSVVENVMxNU9Jb3BVSzdpaVZ3Q0tDbFZuUGQ0bmFjY2RXNE9MUjhBVGV5MV9fMTJsVy1zLXl6T2F4eUZtaEFwUWJreHQ0cGNXWHNvUFREbw&amp;q=https%3A%2F%2Fwww.alejandraavila.com%2Fneurociencia-y-el-mito-de-los-estilos-de-aprendizaje%2F&amp;stzid=Ugx408S1jm7Kl6utArh4AaABA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vkUiIWNc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mBzXudOU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28FF4-97FE-4B75-9CEE-36B7E3531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Variables </a:t>
            </a:r>
            <a:r>
              <a:rPr lang="en-US" sz="3600" b="1" dirty="0" err="1"/>
              <a:t>individuales</a:t>
            </a:r>
            <a:r>
              <a:rPr lang="en-US" sz="3600" b="1" dirty="0"/>
              <a:t> y </a:t>
            </a:r>
            <a:r>
              <a:rPr lang="en-US" sz="3600" b="1" dirty="0" err="1"/>
              <a:t>aprendizaje</a:t>
            </a:r>
            <a:r>
              <a:rPr lang="en-US" sz="3600" b="1" dirty="0"/>
              <a:t> Escolar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46712-E04C-45A8-BAB3-6A439F244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dirty="0" err="1"/>
              <a:t>Msc</a:t>
            </a:r>
            <a:r>
              <a:rPr lang="en-US" b="1" dirty="0"/>
              <a:t>. Dilan Andrango G</a:t>
            </a:r>
            <a:r>
              <a:rPr lang="en-US" dirty="0"/>
              <a:t>. </a:t>
            </a:r>
          </a:p>
        </p:txBody>
      </p:sp>
      <p:pic>
        <p:nvPicPr>
          <p:cNvPr id="1026" name="Picture 2" descr="Diferencias individuales en la educación: Autores y Teorías">
            <a:extLst>
              <a:ext uri="{FF2B5EF4-FFF2-40B4-BE49-F238E27FC236}">
                <a16:creationId xmlns:a16="http://schemas.microsoft.com/office/drawing/2014/main" id="{DCBC4CD8-F948-4FAE-A7B8-00988008A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2722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8C73F-79A5-493C-ABCC-D45646BC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Artículos: los Estilos de aprendizaje son un </a:t>
            </a:r>
            <a:r>
              <a:rPr lang="es-ES" dirty="0" err="1"/>
              <a:t>neuromito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75C08-A1BC-4F21-BD48-40D7F172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0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El neuro-mito de los estilos de aprendizaje </a:t>
            </a:r>
            <a:r>
              <a:rPr lang="es-ES" b="0" i="0" dirty="0">
                <a:effectLst/>
                <a:latin typeface="Roboto" panose="020B0604020202020204" pitchFamily="2" charset="0"/>
                <a:hlinkClick r:id="rId2"/>
              </a:rPr>
              <a:t>https://educacion.uahurtado.cl/wpsite/wp-content/uploads/2017/10/TextoNeuromitos_UAH2017.pdf</a:t>
            </a:r>
          </a:p>
          <a:p>
            <a:r>
              <a:rPr lang="es-ES" b="0" i="0" dirty="0">
                <a:effectLst/>
                <a:latin typeface="Roboto" panose="020B0604020202020204" pitchFamily="2" charset="0"/>
                <a:hlinkClick r:id="rId2"/>
              </a:rPr>
              <a:t> </a:t>
            </a:r>
            <a:r>
              <a:rPr lang="es-ES" b="0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Científicos tildan de “</a:t>
            </a:r>
            <a:r>
              <a:rPr lang="es-ES" b="0" i="0" dirty="0" err="1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neuromito</a:t>
            </a:r>
            <a:r>
              <a:rPr lang="es-ES" b="0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” la teoría de los “estilos de aprendizaje” </a:t>
            </a:r>
            <a:r>
              <a:rPr lang="es-ES" b="0" i="0" dirty="0">
                <a:effectLst/>
                <a:latin typeface="Roboto" panose="020B0604020202020204" pitchFamily="2" charset="0"/>
                <a:hlinkClick r:id="rId3"/>
              </a:rPr>
              <a:t>https://www.magisnet.com/2017/03/cienta%C2%ADficos-tildan-de-a%C2%80%C2%9Cneuromitoa%C2%80%C2%9D-la-teora%C2%ADa-de-los-a%C2%80%C2%9Cestilos-de-aprendizajea%C2%80%C2%9D/ </a:t>
            </a:r>
            <a:endParaRPr lang="es-ES" b="0" i="0" dirty="0">
              <a:effectLst/>
              <a:latin typeface="Roboto" panose="020B0604020202020204" pitchFamily="2" charset="0"/>
            </a:endParaRPr>
          </a:p>
          <a:p>
            <a:r>
              <a:rPr lang="es-ES" b="0" i="0" dirty="0">
                <a:solidFill>
                  <a:srgbClr val="030303"/>
                </a:solidFill>
                <a:effectLst/>
                <a:latin typeface="Roboto" panose="020B0604020202020204" pitchFamily="2" charset="0"/>
              </a:rPr>
              <a:t>Neurociencia y el mito de los estilos de aprendizaje </a:t>
            </a:r>
            <a:r>
              <a:rPr lang="es-ES" b="0" i="0" dirty="0">
                <a:effectLst/>
                <a:latin typeface="Roboto" panose="020B0604020202020204" pitchFamily="2" charset="0"/>
                <a:hlinkClick r:id="rId4"/>
              </a:rPr>
              <a:t>https://www.alejandraavila.com/neurociencia-y-el-mito-de-los-estilos-de-aprendizaje/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681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69DD0A-9308-4A4A-A30B-4283EC4F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MX" sz="5100"/>
              <a:t>Si consideras que si/ no existen:</a:t>
            </a:r>
            <a:endParaRPr lang="es-EC" sz="5100"/>
          </a:p>
        </p:txBody>
      </p: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18C9E-3E3E-4547-A845-9B6E5C13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s-MX" sz="2400" b="1"/>
              <a:t>¿Qué pasaría si el docente utiliza solo una METODOLOGÍA que encasille a un estudiante desde un “SOLO ESTILO”?</a:t>
            </a:r>
            <a:endParaRPr lang="es-EC" sz="2400" b="1"/>
          </a:p>
        </p:txBody>
      </p:sp>
    </p:spTree>
    <p:extLst>
      <p:ext uri="{BB962C8B-B14F-4D97-AF65-F5344CB8AC3E}">
        <p14:creationId xmlns:p14="http://schemas.microsoft.com/office/powerpoint/2010/main" val="366944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8">
            <a:extLst>
              <a:ext uri="{FF2B5EF4-FFF2-40B4-BE49-F238E27FC236}">
                <a16:creationId xmlns:a16="http://schemas.microsoft.com/office/drawing/2014/main" id="{A4ECB633-07FE-4EBC-80A9-827C684F3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 indent="-558786">
              <a:buSzPts val="3000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Inteligencia y Aprendizaje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94CE7-B3F6-4AB1-8DAA-2AE1B879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/>
              <a:t>Definamos la inteligencia…!</a:t>
            </a:r>
          </a:p>
        </p:txBody>
      </p:sp>
      <p:graphicFrame>
        <p:nvGraphicFramePr>
          <p:cNvPr id="17" name="Marcador de texto 2">
            <a:extLst>
              <a:ext uri="{FF2B5EF4-FFF2-40B4-BE49-F238E27FC236}">
                <a16:creationId xmlns:a16="http://schemas.microsoft.com/office/drawing/2014/main" id="{BD2F315F-64AB-47FA-B858-82818BC1A6D4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E571B9D-F782-4714-B1E2-B610C4C76ABC}"/>
              </a:ext>
            </a:extLst>
          </p:cNvPr>
          <p:cNvSpPr txBox="1"/>
          <p:nvPr/>
        </p:nvSpPr>
        <p:spPr>
          <a:xfrm>
            <a:off x="8812696" y="6029739"/>
            <a:ext cx="27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Abadi" panose="020B0604020104020204" pitchFamily="34" charset="0"/>
              </a:rPr>
              <a:t>(Woolfolk, 2014)</a:t>
            </a:r>
            <a:endParaRPr lang="es-EC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lowchart: Document 1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4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3E20CC-CD44-4CF0-8377-5D3BBE2F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¿Inteligencias múltiples?</a:t>
            </a:r>
          </a:p>
        </p:txBody>
      </p:sp>
      <p:pic>
        <p:nvPicPr>
          <p:cNvPr id="3074" name="Picture 2" descr="Infografías e imágenes educativas para niños | Teoría de las ...">
            <a:extLst>
              <a:ext uri="{FF2B5EF4-FFF2-40B4-BE49-F238E27FC236}">
                <a16:creationId xmlns:a16="http://schemas.microsoft.com/office/drawing/2014/main" id="{34225B00-6CCC-4E62-9F10-AAC79676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766006"/>
            <a:ext cx="7347537" cy="53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F8CDEA-5945-4E36-814E-38F93A865AD9}"/>
              </a:ext>
            </a:extLst>
          </p:cNvPr>
          <p:cNvSpPr txBox="1"/>
          <p:nvPr/>
        </p:nvSpPr>
        <p:spPr>
          <a:xfrm>
            <a:off x="4953000" y="63010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Tomado de: https://www.mundoprimaria.com/infografias-imagenes-educativas/infografia-las-inteligencias-multiples-howard-gardner</a:t>
            </a:r>
          </a:p>
        </p:txBody>
      </p:sp>
    </p:spTree>
    <p:extLst>
      <p:ext uri="{BB962C8B-B14F-4D97-AF65-F5344CB8AC3E}">
        <p14:creationId xmlns:p14="http://schemas.microsoft.com/office/powerpoint/2010/main" val="218327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9184D-B21B-4034-807A-96583198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8" y="365125"/>
            <a:ext cx="9286461" cy="1325563"/>
          </a:xfrm>
        </p:spPr>
        <p:txBody>
          <a:bodyPr>
            <a:normAutofit/>
          </a:bodyPr>
          <a:lstStyle/>
          <a:p>
            <a:r>
              <a:rPr lang="es-MX" dirty="0"/>
              <a:t>¿Qué es la inteligencia emocional?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8B340-BD9E-407B-AD0F-2BF738DB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3" y="1947343"/>
            <a:ext cx="3680791" cy="40036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MX" dirty="0"/>
              <a:t>Efectividad con la que las personas perciben y comprenden sus propias emociones y la de los demás así como la eficacia con la que pueden manejar su conducta emocional. </a:t>
            </a:r>
          </a:p>
          <a:p>
            <a:endParaRPr lang="es-MX" dirty="0"/>
          </a:p>
          <a:p>
            <a:pPr marL="0" indent="0" algn="r">
              <a:buNone/>
            </a:pPr>
            <a:r>
              <a:rPr lang="es-EC" sz="1800" dirty="0"/>
              <a:t>(Morris y </a:t>
            </a:r>
            <a:r>
              <a:rPr lang="es-EC" sz="1800" dirty="0" err="1"/>
              <a:t>Maisto</a:t>
            </a:r>
            <a:r>
              <a:rPr lang="es-EC" sz="1800" dirty="0"/>
              <a:t>, 2017)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8DA53A8-DECE-488E-8D52-CE4363FB8A97}"/>
              </a:ext>
            </a:extLst>
          </p:cNvPr>
          <p:cNvSpPr/>
          <p:nvPr/>
        </p:nvSpPr>
        <p:spPr>
          <a:xfrm>
            <a:off x="5088834" y="3525078"/>
            <a:ext cx="1073426" cy="7686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0CDC89B-686B-4A5B-955B-0748D734D29A}"/>
              </a:ext>
            </a:extLst>
          </p:cNvPr>
          <p:cNvGraphicFramePr/>
          <p:nvPr/>
        </p:nvGraphicFramePr>
        <p:xfrm>
          <a:off x="6710568" y="1907588"/>
          <a:ext cx="4236282" cy="400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321C832-75FA-4F09-A82C-3B8985EB651B}"/>
              </a:ext>
            </a:extLst>
          </p:cNvPr>
          <p:cNvSpPr txBox="1"/>
          <p:nvPr/>
        </p:nvSpPr>
        <p:spPr>
          <a:xfrm>
            <a:off x="6710568" y="6264678"/>
            <a:ext cx="5234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(Goleman, 1997, 2008; Goleman, Boyatzis y McKee, 2002)</a:t>
            </a:r>
            <a:endParaRPr lang="es-EC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E313A3-B986-4867-98CA-C8BD41F27119}"/>
              </a:ext>
            </a:extLst>
          </p:cNvPr>
          <p:cNvSpPr txBox="1"/>
          <p:nvPr/>
        </p:nvSpPr>
        <p:spPr>
          <a:xfrm>
            <a:off x="8828709" y="5533938"/>
            <a:ext cx="314076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/>
              <a:t>https://www.youtube.com/watch?v=L5OSKf74dss</a:t>
            </a:r>
          </a:p>
        </p:txBody>
      </p:sp>
    </p:spTree>
    <p:extLst>
      <p:ext uri="{BB962C8B-B14F-4D97-AF65-F5344CB8AC3E}">
        <p14:creationId xmlns:p14="http://schemas.microsoft.com/office/powerpoint/2010/main" val="14459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5861E-9B63-4DFC-A663-55D3E8F2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</a:rPr>
              <a:t>Dimensiones de la Inteligencia emocional</a:t>
            </a:r>
            <a:endParaRPr lang="es-EC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1CDCA55-0F12-4161-8720-C46CFB381B7A}"/>
              </a:ext>
            </a:extLst>
          </p:cNvPr>
          <p:cNvGraphicFramePr/>
          <p:nvPr/>
        </p:nvGraphicFramePr>
        <p:xfrm>
          <a:off x="1431235" y="1908313"/>
          <a:ext cx="9581322" cy="458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34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2A5B5-0167-4124-89AF-25721123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Trabajo colaborativo-Agentes crianza y educativos</a:t>
            </a:r>
          </a:p>
        </p:txBody>
      </p:sp>
      <p:pic>
        <p:nvPicPr>
          <p:cNvPr id="9" name="Picture 2" descr="Impulso de la Primera Infancia | UNICEF Guatemala">
            <a:extLst>
              <a:ext uri="{FF2B5EF4-FFF2-40B4-BE49-F238E27FC236}">
                <a16:creationId xmlns:a16="http://schemas.microsoft.com/office/drawing/2014/main" id="{684CD464-CD75-4477-99E9-DFDCCF573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r="2742" b="-3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BAF5B-6C90-4A3F-8BCD-6DABB48E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/>
              <a:t>Crianza </a:t>
            </a:r>
            <a:r>
              <a:rPr lang="en-US" dirty="0" err="1"/>
              <a:t>respetuosa</a:t>
            </a:r>
            <a:r>
              <a:rPr lang="en-US" dirty="0"/>
              <a:t> y </a:t>
            </a:r>
            <a:r>
              <a:rPr lang="en-US" dirty="0" err="1"/>
              <a:t>conciente</a:t>
            </a:r>
            <a:r>
              <a:rPr lang="en-US" dirty="0"/>
              <a:t>. 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/>
              <a:t>Crianza con </a:t>
            </a:r>
            <a:r>
              <a:rPr lang="en-US" dirty="0" err="1"/>
              <a:t>apego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.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 err="1"/>
              <a:t>Experiencias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 </a:t>
            </a:r>
            <a:r>
              <a:rPr lang="en-US" dirty="0" err="1"/>
              <a:t>mediado</a:t>
            </a:r>
            <a:r>
              <a:rPr lang="en-US" dirty="0"/>
              <a:t>.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 err="1"/>
              <a:t>Valoración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niño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INDIVIDUALIDAD.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 err="1"/>
              <a:t>Entornos</a:t>
            </a:r>
            <a:r>
              <a:rPr lang="en-US" dirty="0"/>
              <a:t> </a:t>
            </a:r>
            <a:r>
              <a:rPr lang="en-US" dirty="0" err="1"/>
              <a:t>estimulantes</a:t>
            </a:r>
            <a:r>
              <a:rPr lang="en-US" dirty="0"/>
              <a:t> </a:t>
            </a:r>
            <a:r>
              <a:rPr lang="en-US" dirty="0" err="1"/>
              <a:t>llenos</a:t>
            </a:r>
            <a:r>
              <a:rPr lang="en-US" dirty="0"/>
              <a:t> de </a:t>
            </a:r>
            <a:r>
              <a:rPr lang="en-US" dirty="0" err="1"/>
              <a:t>afecto</a:t>
            </a:r>
            <a:r>
              <a:rPr lang="en-US" dirty="0"/>
              <a:t>. 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colaborativo</a:t>
            </a:r>
            <a:r>
              <a:rPr lang="en-US" dirty="0"/>
              <a:t>.</a:t>
            </a:r>
          </a:p>
          <a:p>
            <a:pPr marL="285750">
              <a:spcBef>
                <a:spcPts val="1000"/>
              </a:spcBef>
              <a:buClr>
                <a:schemeClr val="accent2"/>
              </a:buClr>
            </a:pPr>
            <a:r>
              <a:rPr lang="en-US" b="1" dirty="0" err="1"/>
              <a:t>Validación</a:t>
            </a:r>
            <a:r>
              <a:rPr lang="en-US" b="1" dirty="0"/>
              <a:t> de las </a:t>
            </a:r>
            <a:r>
              <a:rPr lang="en-US" b="1" dirty="0" err="1"/>
              <a:t>emociones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48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pite promises, top education donors are leaving the youngest ...">
            <a:extLst>
              <a:ext uri="{FF2B5EF4-FFF2-40B4-BE49-F238E27FC236}">
                <a16:creationId xmlns:a16="http://schemas.microsoft.com/office/drawing/2014/main" id="{2A5DE4A4-B2F4-4A79-AC96-2C4C239B0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B9BA64-A2E9-46D6-ABA5-590505D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7200"/>
              <a:t>¿Qué hace falta?</a:t>
            </a:r>
            <a:endParaRPr lang="es-EC" sz="7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FEDC6-84A7-4D96-8580-3E3F2232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 Ampliar y mejorar la educación.</a:t>
            </a:r>
          </a:p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 Lograr educación primaria de calidad, gratuita y obligatoria para todos. </a:t>
            </a:r>
          </a:p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 Asegurar acceso igual a los programas apropiados de aprendizaje de destrezas para la vida, y programas de educación básica y continuada para todos los adultos. </a:t>
            </a:r>
          </a:p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 Promover la igualdad de género. </a:t>
            </a:r>
          </a:p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 Facilitarle la inclusión, a todos los niveles, a los grupos marginados, vulnerables y discriminados.</a:t>
            </a:r>
          </a:p>
          <a:p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…¿y QUÉ MÁS…?</a:t>
            </a:r>
            <a:endParaRPr lang="es-EC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42EAEC-1B93-45FB-B5AA-9DD8F8ADE021}"/>
              </a:ext>
            </a:extLst>
          </p:cNvPr>
          <p:cNvSpPr/>
          <p:nvPr/>
        </p:nvSpPr>
        <p:spPr>
          <a:xfrm>
            <a:off x="10673966" y="6359754"/>
            <a:ext cx="135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(OMS, 2012)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3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ferencias individuales en la educación: Autores y Teorías">
            <a:extLst>
              <a:ext uri="{FF2B5EF4-FFF2-40B4-BE49-F238E27FC236}">
                <a16:creationId xmlns:a16="http://schemas.microsoft.com/office/drawing/2014/main" id="{6C7F6C02-CD4C-49A2-BF6A-3C2C27DEB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5DEDD3-499D-41CB-BC92-213476BF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7200" b="1" dirty="0"/>
              <a:t>Rutina</a:t>
            </a:r>
            <a:endParaRPr lang="es-EC" sz="7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9AF2D-C7EC-4C05-AE85-7F434381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s-MX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Antes pensaba…….!!!!!</a:t>
            </a:r>
          </a:p>
          <a:p>
            <a:pPr algn="ctr"/>
            <a:endParaRPr lang="es-MX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66928" lvl="3" indent="0" algn="r">
              <a:buNone/>
            </a:pPr>
            <a:r>
              <a:rPr lang="es-MX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Y ahora pienso…!!!</a:t>
            </a:r>
            <a:endParaRPr lang="es-EC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332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2017" y="397178"/>
            <a:ext cx="7287965" cy="103471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¿Por qué es importante EDUCAR?</a:t>
            </a:r>
            <a:endParaRPr lang="es-EC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ENTREVISTA – INCLUSIÓN Y PRESUPUESTO , CLAVES PARA LA EDUCACIÓN ...">
            <a:extLst>
              <a:ext uri="{FF2B5EF4-FFF2-40B4-BE49-F238E27FC236}">
                <a16:creationId xmlns:a16="http://schemas.microsoft.com/office/drawing/2014/main" id="{A2A8BD44-9B06-4EB3-A2A1-3297E521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42" y="1298146"/>
            <a:ext cx="6026945" cy="54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3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0DCD5-2F3E-414C-8CB6-12D0CA0E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3" y="370332"/>
            <a:ext cx="7729728" cy="1188720"/>
          </a:xfrm>
        </p:spPr>
        <p:txBody>
          <a:bodyPr>
            <a:noAutofit/>
          </a:bodyPr>
          <a:lstStyle/>
          <a:p>
            <a:r>
              <a:rPr lang="es-MX" sz="2800" dirty="0"/>
              <a:t>Cuando miramos en nuestros estudiantes un espacio de oportunidad…!!!!!</a:t>
            </a:r>
            <a:endParaRPr lang="es-EC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19843-09D7-4935-9AE8-6B69C5C9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84" y="5452230"/>
            <a:ext cx="7729728" cy="1035438"/>
          </a:xfr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Nuestros estudiantes lo perciben, empiezan a creer en ellos, se motivan y aprenden. </a:t>
            </a:r>
            <a:endParaRPr lang="es-EC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omo motivar a los alumnos en clase de ELE. 10 consejos que funcionan">
            <a:extLst>
              <a:ext uri="{FF2B5EF4-FFF2-40B4-BE49-F238E27FC236}">
                <a16:creationId xmlns:a16="http://schemas.microsoft.com/office/drawing/2014/main" id="{3C14F249-4BBF-4D93-B079-0BF172A2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99" y="1714500"/>
            <a:ext cx="56763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curvada hacia arriba 5">
            <a:extLst>
              <a:ext uri="{FF2B5EF4-FFF2-40B4-BE49-F238E27FC236}">
                <a16:creationId xmlns:a16="http://schemas.microsoft.com/office/drawing/2014/main" id="{80650BEA-6A57-446D-9F46-C3649C7D7BC2}"/>
              </a:ext>
            </a:extLst>
          </p:cNvPr>
          <p:cNvSpPr/>
          <p:nvPr/>
        </p:nvSpPr>
        <p:spPr>
          <a:xfrm rot="4869595">
            <a:off x="-586471" y="2718006"/>
            <a:ext cx="4921955" cy="30078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Flecha: curvada hacia arriba 7">
            <a:extLst>
              <a:ext uri="{FF2B5EF4-FFF2-40B4-BE49-F238E27FC236}">
                <a16:creationId xmlns:a16="http://schemas.microsoft.com/office/drawing/2014/main" id="{0F3D4BA7-33A3-443D-AD9A-CB978DA26C32}"/>
              </a:ext>
            </a:extLst>
          </p:cNvPr>
          <p:cNvSpPr/>
          <p:nvPr/>
        </p:nvSpPr>
        <p:spPr>
          <a:xfrm rot="15122079">
            <a:off x="8001410" y="699293"/>
            <a:ext cx="4921955" cy="30078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66D97-C192-4585-9D32-394CEEE9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4" y="-111953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5600" dirty="0"/>
              <a:t>Para empezar..!!</a:t>
            </a:r>
            <a:endParaRPr lang="es-EC" sz="5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2B998-76A6-4AC0-ABCD-527B3C94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120348"/>
            <a:ext cx="4481002" cy="441228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La educación trata de cómo lograr que las personas puedan aprenderlo que necesitan y desean a lo largo de sus vidas, según sus capacidades. </a:t>
            </a:r>
          </a:p>
          <a:p>
            <a:pPr>
              <a:lnSpc>
                <a:spcPct val="100000"/>
              </a:lnSpc>
            </a:pP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“aprendiendo a conocer, aprender a hacer, aprender a vivir unidos y aprender a ser”.</a:t>
            </a:r>
          </a:p>
          <a:p>
            <a:pPr>
              <a:lnSpc>
                <a:spcPct val="100000"/>
              </a:lnSpc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Ocurre en la familia, la comunidad, las instituciones y en la sociedad como un todo. El derecho universal a la educación está firmemente establecido en instrumentos internacionales que tienen aval mundial: </a:t>
            </a:r>
          </a:p>
          <a:p>
            <a:pPr>
              <a:lnSpc>
                <a:spcPct val="100000"/>
              </a:lnSpc>
            </a:pP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La Declaración Universal de Derechos Humanos.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(OMS, 2012)</a:t>
            </a:r>
            <a:endParaRPr lang="es-EC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CNUR - Educación Primaria de Niños, Niñas y Adolescentes">
            <a:extLst>
              <a:ext uri="{FF2B5EF4-FFF2-40B4-BE49-F238E27FC236}">
                <a16:creationId xmlns:a16="http://schemas.microsoft.com/office/drawing/2014/main" id="{A3D145DD-7169-4539-B215-1ABA6F7D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3264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8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E49B9-CEE0-4806-9FF9-D966761F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Identifiquemos: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3D080-8566-44BE-BC26-B01E2F0E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b="1" dirty="0"/>
              <a:t>¿Existen teorías de sobre los estilos de aprendizaje?</a:t>
            </a:r>
          </a:p>
          <a:p>
            <a:endParaRPr lang="es-EC" dirty="0"/>
          </a:p>
        </p:txBody>
      </p:sp>
      <p:pic>
        <p:nvPicPr>
          <p:cNvPr id="4" name="Elementos multimedia en línea 3" title="Qué son los estilos de aprendizaje">
            <a:hlinkClick r:id="" action="ppaction://media"/>
            <a:extLst>
              <a:ext uri="{FF2B5EF4-FFF2-40B4-BE49-F238E27FC236}">
                <a16:creationId xmlns:a16="http://schemas.microsoft.com/office/drawing/2014/main" id="{42375701-BDCA-4D6D-8152-2644252F60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2498" y="2374098"/>
            <a:ext cx="7158331" cy="40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609585" indent="-558786">
              <a:buSzPts val="3000"/>
            </a:pPr>
            <a:r>
              <a:rPr lang="en-US" sz="4600"/>
              <a:t>Estilos de aprendizaje 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▷ Test de estilos aprendizaje - PsicoActiva.com">
            <a:extLst>
              <a:ext uri="{FF2B5EF4-FFF2-40B4-BE49-F238E27FC236}">
                <a16:creationId xmlns:a16="http://schemas.microsoft.com/office/drawing/2014/main" id="{159F613C-F69E-4B0A-8207-198FA9206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FA3CF1-3BCA-43C6-8FF1-8C96D973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DD5BC2-82DD-44D2-8661-4FFD29136DBB}"/>
              </a:ext>
            </a:extLst>
          </p:cNvPr>
          <p:cNvSpPr txBox="1"/>
          <p:nvPr/>
        </p:nvSpPr>
        <p:spPr>
          <a:xfrm>
            <a:off x="6305550" y="6276975"/>
            <a:ext cx="3676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Tomado de: https://www.actualidadenpsicologia.com/la-teoria-de-los-estilos-de-aprendizaje-de-kolb/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7452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046494-E47E-41C4-AA1E-171CFDB5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Aprendizaje Experiencia de Kolb</a:t>
            </a:r>
          </a:p>
        </p:txBody>
      </p:sp>
      <p:pic>
        <p:nvPicPr>
          <p:cNvPr id="3074" name="Picture 2" descr="Teoría del aprendizaje experiencial">
            <a:extLst>
              <a:ext uri="{FF2B5EF4-FFF2-40B4-BE49-F238E27FC236}">
                <a16:creationId xmlns:a16="http://schemas.microsoft.com/office/drawing/2014/main" id="{F69268F7-3304-4669-8188-57CFBB302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807" b="4"/>
          <a:stretch/>
        </p:blipFill>
        <p:spPr bwMode="auto">
          <a:xfrm>
            <a:off x="5144518" y="467208"/>
            <a:ext cx="5941568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AFCD19-66BD-4B27-B5E8-F40340E85F92}"/>
              </a:ext>
            </a:extLst>
          </p:cNvPr>
          <p:cNvSpPr txBox="1"/>
          <p:nvPr/>
        </p:nvSpPr>
        <p:spPr>
          <a:xfrm>
            <a:off x="6305550" y="6276975"/>
            <a:ext cx="3676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Tomado de: https://www.actualidadenpsicologia.com/la-teoria-de-los-estilos-de-aprendizaje-de-kolb/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155297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E34F0F-C0F7-427B-B1D9-B8CE436E1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" b="49"/>
          <a:stretch/>
        </p:blipFill>
        <p:spPr bwMode="auto">
          <a:xfrm>
            <a:off x="457200" y="457199"/>
            <a:ext cx="11341223" cy="59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D1F160-FA06-4FC1-B6A8-0FB3CB51AE9F}"/>
              </a:ext>
            </a:extLst>
          </p:cNvPr>
          <p:cNvSpPr txBox="1"/>
          <p:nvPr/>
        </p:nvSpPr>
        <p:spPr>
          <a:xfrm>
            <a:off x="8429625" y="6434330"/>
            <a:ext cx="3305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Tomado de: https://www.actualidadenpsicologia.com/la-teoria-de-los-estilos-de-aprendizaje-de-kolb/</a:t>
            </a:r>
            <a:endParaRPr lang="es-EC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2A9B8-C0AF-4CDB-AF08-313BD403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Los estilos de aprendizaje ¿Pueden ser un </a:t>
            </a:r>
            <a:r>
              <a:rPr lang="es-ES" b="1" dirty="0" err="1">
                <a:solidFill>
                  <a:schemeClr val="accent1"/>
                </a:solidFill>
              </a:rPr>
              <a:t>neuromitos</a:t>
            </a:r>
            <a:r>
              <a:rPr lang="es-ES" b="1" dirty="0">
                <a:solidFill>
                  <a:schemeClr val="accent1"/>
                </a:solidFill>
              </a:rPr>
              <a:t>?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4" name="Elementos multimedia en línea 3" title="Neuromitos: neuroeducación y los antiguos mitos de la educación - Ideas para profes">
            <a:hlinkClick r:id="" action="ppaction://media"/>
            <a:extLst>
              <a:ext uri="{FF2B5EF4-FFF2-40B4-BE49-F238E27FC236}">
                <a16:creationId xmlns:a16="http://schemas.microsoft.com/office/drawing/2014/main" id="{C75556BD-CAE9-4B75-AC82-B7DB67F962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718154"/>
            <a:ext cx="8450262" cy="47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698</Words>
  <Application>Microsoft Office PowerPoint</Application>
  <PresentationFormat>Panorámica</PresentationFormat>
  <Paragraphs>74</Paragraphs>
  <Slides>19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Abadi</vt:lpstr>
      <vt:lpstr>Aharoni</vt:lpstr>
      <vt:lpstr>Arial</vt:lpstr>
      <vt:lpstr>Calibri</vt:lpstr>
      <vt:lpstr>Calibri Light</vt:lpstr>
      <vt:lpstr>Roboto</vt:lpstr>
      <vt:lpstr>Tema de Office</vt:lpstr>
      <vt:lpstr>Variables individuales y aprendizaje Escolar</vt:lpstr>
      <vt:lpstr>¿Por qué es importante EDUCAR?</vt:lpstr>
      <vt:lpstr>Cuando miramos en nuestros estudiantes un espacio de oportunidad…!!!!!</vt:lpstr>
      <vt:lpstr>Para empezar..!!</vt:lpstr>
      <vt:lpstr>Identifiquemos: </vt:lpstr>
      <vt:lpstr>Estilos de aprendizaje </vt:lpstr>
      <vt:lpstr>Aprendizaje Experiencia de Kolb</vt:lpstr>
      <vt:lpstr>Presentación de PowerPoint</vt:lpstr>
      <vt:lpstr>Los estilos de aprendizaje ¿Pueden ser un neuromitos?</vt:lpstr>
      <vt:lpstr>Artículos: los Estilos de aprendizaje son un neuromito</vt:lpstr>
      <vt:lpstr>Si consideras que si/ no existen:</vt:lpstr>
      <vt:lpstr>Inteligencia y Aprendizaje</vt:lpstr>
      <vt:lpstr>Definamos la inteligencia…!</vt:lpstr>
      <vt:lpstr>¿Inteligencias múltiples?</vt:lpstr>
      <vt:lpstr>¿Qué es la inteligencia emocional?</vt:lpstr>
      <vt:lpstr>Dimensiones de la Inteligencia emocional</vt:lpstr>
      <vt:lpstr>Trabajo colaborativo-Agentes crianza y educativos</vt:lpstr>
      <vt:lpstr>¿Qué hace falta?</vt:lpstr>
      <vt:lpstr>Rutina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individuales y aprendizaje Escolar</dc:title>
  <dc:creator>Dilan Alejandro Andrango</dc:creator>
  <cp:lastModifiedBy>Dilan Alejandro Andrango</cp:lastModifiedBy>
  <cp:revision>2</cp:revision>
  <dcterms:created xsi:type="dcterms:W3CDTF">2021-09-09T22:53:21Z</dcterms:created>
  <dcterms:modified xsi:type="dcterms:W3CDTF">2021-09-09T23:14:24Z</dcterms:modified>
</cp:coreProperties>
</file>